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64" r:id="rId5"/>
    <p:sldId id="357" r:id="rId6"/>
    <p:sldId id="324" r:id="rId7"/>
    <p:sldId id="326" r:id="rId8"/>
    <p:sldId id="327" r:id="rId9"/>
    <p:sldId id="328" r:id="rId10"/>
    <p:sldId id="368" r:id="rId11"/>
    <p:sldId id="330" r:id="rId12"/>
    <p:sldId id="331" r:id="rId13"/>
    <p:sldId id="334" r:id="rId14"/>
    <p:sldId id="335" r:id="rId15"/>
    <p:sldId id="272" r:id="rId16"/>
    <p:sldId id="279" r:id="rId17"/>
    <p:sldId id="338" r:id="rId18"/>
    <p:sldId id="329" r:id="rId19"/>
    <p:sldId id="576" r:id="rId20"/>
    <p:sldId id="404" r:id="rId21"/>
    <p:sldId id="471" r:id="rId22"/>
    <p:sldId id="365" r:id="rId23"/>
    <p:sldId id="366" r:id="rId24"/>
    <p:sldId id="579" r:id="rId25"/>
    <p:sldId id="360" r:id="rId26"/>
    <p:sldId id="361" r:id="rId27"/>
    <p:sldId id="362" r:id="rId28"/>
    <p:sldId id="364" r:id="rId29"/>
    <p:sldId id="363" r:id="rId30"/>
    <p:sldId id="371" r:id="rId31"/>
    <p:sldId id="370" r:id="rId32"/>
    <p:sldId id="473" r:id="rId33"/>
    <p:sldId id="474" r:id="rId34"/>
    <p:sldId id="372" r:id="rId35"/>
    <p:sldId id="577" r:id="rId36"/>
    <p:sldId id="369" r:id="rId37"/>
    <p:sldId id="475" r:id="rId38"/>
    <p:sldId id="578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E9D"/>
    <a:srgbClr val="6DC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12" autoAdjust="0"/>
    <p:restoredTop sz="94394" autoAdjust="0"/>
  </p:normalViewPr>
  <p:slideViewPr>
    <p:cSldViewPr snapToGrid="0">
      <p:cViewPr varScale="1">
        <p:scale>
          <a:sx n="72" d="100"/>
          <a:sy n="72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FFB25-EA26-433B-BD61-0655B9FB87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2B49D-EB19-4DF4-A60A-5137ECD7C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44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 populations go from “this” to “this”</a:t>
            </a:r>
          </a:p>
          <a:p>
            <a:endParaRPr lang="en-GB" dirty="0"/>
          </a:p>
          <a:p>
            <a:r>
              <a:rPr lang="en-GB" dirty="0"/>
              <a:t>What population processes underlie these changes to species distributions?</a:t>
            </a:r>
          </a:p>
          <a:p>
            <a:endParaRPr lang="en-GB" dirty="0"/>
          </a:p>
          <a:p>
            <a:r>
              <a:rPr lang="en-GB" dirty="0"/>
              <a:t>Can understanding those processes help to inform conservation management?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2B49D-EB19-4DF4-A60A-5137ECD7CD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613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Lets consider how species distributions change throughout their range</a:t>
            </a:r>
          </a:p>
          <a:p>
            <a:endParaRPr lang="en-GB" dirty="0"/>
          </a:p>
          <a:p>
            <a:r>
              <a:rPr lang="en-GB" dirty="0"/>
              <a:t>Core </a:t>
            </a:r>
            <a:r>
              <a:rPr lang="en-GB" dirty="0">
                <a:sym typeface="Wingdings" panose="05000000000000000000" pitchFamily="2" charset="2"/>
              </a:rPr>
              <a:t> edge  beyond edge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2B49D-EB19-4DF4-A60A-5137ECD7CD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17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Case study of water vole metapopulation in Assynt</a:t>
            </a:r>
          </a:p>
          <a:p>
            <a:r>
              <a:rPr lang="en-GB" dirty="0"/>
              <a:t>Number of adults is key for subpopulation persistence</a:t>
            </a:r>
          </a:p>
          <a:p>
            <a:r>
              <a:rPr lang="en-GB" dirty="0"/>
              <a:t>Number of juveniles in neighbouring patches is key for colonisation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So what about patches beyond the current range?</a:t>
            </a:r>
          </a:p>
          <a:p>
            <a:r>
              <a:rPr lang="en-GB" dirty="0"/>
              <a:t>Case study of recovering water vole metapopulation</a:t>
            </a:r>
          </a:p>
          <a:p>
            <a:pPr lvl="1"/>
            <a:r>
              <a:rPr lang="en-GB" dirty="0"/>
              <a:t>Connectivity low at edge of range</a:t>
            </a:r>
          </a:p>
          <a:p>
            <a:pPr lvl="1"/>
            <a:r>
              <a:rPr lang="en-GB" dirty="0"/>
              <a:t>Newly colonised patches small with high probability of extinction</a:t>
            </a:r>
          </a:p>
          <a:p>
            <a:pPr lvl="1"/>
            <a:r>
              <a:rPr lang="en-GB" dirty="0"/>
              <a:t>Limiting factor for range expansion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404F-26D0-419D-946F-35C00064BC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642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404F-26D0-419D-946F-35C00064BC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0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  <p:sp>
        <p:nvSpPr>
          <p:cNvPr id="198659" name="Slide Number Placeholder 3"/>
          <p:cNvSpPr txBox="1">
            <a:spLocks noGrp="1"/>
          </p:cNvSpPr>
          <p:nvPr/>
        </p:nvSpPr>
        <p:spPr bwMode="auto">
          <a:xfrm>
            <a:off x="3816428" y="10236364"/>
            <a:ext cx="2919948" cy="53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951031"/>
            <a:fld id="{25A0C623-7DCC-4064-95E0-5820A810603E}" type="slidenum">
              <a:rPr lang="en-GB" sz="1300"/>
              <a:pPr algn="r" defTabSz="951031"/>
              <a:t>16</a:t>
            </a:fld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400266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F9930-BD6A-45E0-90F7-0D134A309102}" type="slidenum">
              <a:rPr lang="en-GB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77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happy to report that the reintroduction has been a success – despite floods and even a mink!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2B49D-EB19-4DF4-A60A-5137ECD7CD3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9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404F-26D0-419D-946F-35C00064BC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2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07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3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89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12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882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554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4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6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83910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98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80C01BC-546B-48C3-A764-A52D44CEDA9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ACF7A182-6A4B-41DD-86C2-4D99A266E6E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32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image" Target="../media/image4.jpe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openxmlformats.org/officeDocument/2006/relationships/image" Target="../media/image3.JPG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gif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image" Target="../media/image3.JPG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7.png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microsoft.com/office/2007/relationships/hdphoto" Target="../media/hdphoto22.wdp"/><Relationship Id="rId26" Type="http://schemas.openxmlformats.org/officeDocument/2006/relationships/image" Target="../media/image45.png"/><Relationship Id="rId3" Type="http://schemas.openxmlformats.org/officeDocument/2006/relationships/image" Target="../media/image32.png"/><Relationship Id="rId21" Type="http://schemas.openxmlformats.org/officeDocument/2006/relationships/image" Target="../media/image42.png"/><Relationship Id="rId7" Type="http://schemas.microsoft.com/office/2007/relationships/hdphoto" Target="../media/hdphoto17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microsoft.com/office/2007/relationships/hdphoto" Target="../media/hdphoto25.wdp"/><Relationship Id="rId2" Type="http://schemas.openxmlformats.org/officeDocument/2006/relationships/notesSlide" Target="../notesSlides/notesSlide4.xml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9.wdp"/><Relationship Id="rId24" Type="http://schemas.openxmlformats.org/officeDocument/2006/relationships/image" Target="../media/image44.png"/><Relationship Id="rId5" Type="http://schemas.microsoft.com/office/2007/relationships/hdphoto" Target="../media/hdphoto16.wdp"/><Relationship Id="rId15" Type="http://schemas.openxmlformats.org/officeDocument/2006/relationships/image" Target="../media/image39.png"/><Relationship Id="rId23" Type="http://schemas.microsoft.com/office/2007/relationships/hdphoto" Target="../media/hdphoto24.wdp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18.wdp"/><Relationship Id="rId14" Type="http://schemas.microsoft.com/office/2007/relationships/hdphoto" Target="../media/hdphoto20.wdp"/><Relationship Id="rId22" Type="http://schemas.openxmlformats.org/officeDocument/2006/relationships/image" Target="../media/image43.png"/><Relationship Id="rId27" Type="http://schemas.microsoft.com/office/2007/relationships/hdphoto" Target="../media/hdphoto2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44.png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tiff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microsoft.com/office/2007/relationships/hdphoto" Target="../media/hdphoto22.wdp"/><Relationship Id="rId26" Type="http://schemas.openxmlformats.org/officeDocument/2006/relationships/image" Target="../media/image45.png"/><Relationship Id="rId3" Type="http://schemas.openxmlformats.org/officeDocument/2006/relationships/image" Target="../media/image32.png"/><Relationship Id="rId21" Type="http://schemas.openxmlformats.org/officeDocument/2006/relationships/image" Target="../media/image42.png"/><Relationship Id="rId7" Type="http://schemas.microsoft.com/office/2007/relationships/hdphoto" Target="../media/hdphoto17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microsoft.com/office/2007/relationships/hdphoto" Target="../media/hdphoto25.wdp"/><Relationship Id="rId2" Type="http://schemas.openxmlformats.org/officeDocument/2006/relationships/notesSlide" Target="../notesSlides/notesSlide8.xml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9.wdp"/><Relationship Id="rId24" Type="http://schemas.openxmlformats.org/officeDocument/2006/relationships/image" Target="../media/image44.png"/><Relationship Id="rId5" Type="http://schemas.microsoft.com/office/2007/relationships/hdphoto" Target="../media/hdphoto16.wdp"/><Relationship Id="rId15" Type="http://schemas.openxmlformats.org/officeDocument/2006/relationships/image" Target="../media/image39.png"/><Relationship Id="rId23" Type="http://schemas.microsoft.com/office/2007/relationships/hdphoto" Target="../media/hdphoto24.wdp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18.wdp"/><Relationship Id="rId14" Type="http://schemas.microsoft.com/office/2007/relationships/hdphoto" Target="../media/hdphoto20.wdp"/><Relationship Id="rId22" Type="http://schemas.openxmlformats.org/officeDocument/2006/relationships/image" Target="../media/image43.png"/><Relationship Id="rId27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6.gif"/><Relationship Id="rId7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1837" y="119943"/>
            <a:ext cx="9292703" cy="2387600"/>
          </a:xfrm>
        </p:spPr>
        <p:txBody>
          <a:bodyPr>
            <a:normAutofit/>
          </a:bodyPr>
          <a:lstStyle/>
          <a:p>
            <a:r>
              <a:rPr lang="en-GB" dirty="0"/>
              <a:t>Looking towards spatial recovery of water voles: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1837" y="1842580"/>
            <a:ext cx="9292704" cy="1463040"/>
          </a:xfrm>
        </p:spPr>
        <p:txBody>
          <a:bodyPr>
            <a:noAutofit/>
          </a:bodyPr>
          <a:lstStyle/>
          <a:p>
            <a:pPr algn="r"/>
            <a:r>
              <a:rPr lang="en-GB" sz="4000" dirty="0"/>
              <a:t>Lessons from natural and assisted recolonisation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2555" y="3385815"/>
            <a:ext cx="2669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William Morgan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Xavier Lambin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2643" y="4117221"/>
            <a:ext cx="8782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william.morgan@abd.ac.uk	@W_Morgan_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95542"/>
            <a:ext cx="5325933" cy="3562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r="15075"/>
          <a:stretch/>
        </p:blipFill>
        <p:spPr>
          <a:xfrm>
            <a:off x="0" y="0"/>
            <a:ext cx="2914650" cy="3295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223" y="5715805"/>
            <a:ext cx="3194776" cy="53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e MacRobert Tru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20468"/>
          <a:stretch/>
        </p:blipFill>
        <p:spPr bwMode="auto">
          <a:xfrm>
            <a:off x="10609942" y="6250203"/>
            <a:ext cx="1582057" cy="60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university of aberdee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79" y="6371256"/>
            <a:ext cx="1643490" cy="3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783199" y="5139292"/>
            <a:ext cx="1684251" cy="1344825"/>
            <a:chOff x="812075" y="2410159"/>
            <a:chExt cx="4735823" cy="37851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812075" y="2410159"/>
              <a:ext cx="4735823" cy="37851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80" b="89820" l="0" r="99792"/>
                      </a14:imgEffect>
                      <a14:imgEffect>
                        <a14:colorTemperature colorTemp="6464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699" y="2716522"/>
              <a:ext cx="1774279" cy="18519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77" y="4527349"/>
              <a:ext cx="931673" cy="93167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210918" y="5804116"/>
            <a:ext cx="1371546" cy="1077689"/>
            <a:chOff x="6511833" y="2415893"/>
            <a:chExt cx="4735823" cy="40321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424067" y="5222780"/>
            <a:ext cx="1573703" cy="1227035"/>
            <a:chOff x="2364563" y="2987641"/>
            <a:chExt cx="2328381" cy="18533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2364563" y="2987641"/>
              <a:ext cx="2328381" cy="1853350"/>
            </a:xfrm>
            <a:prstGeom prst="rect">
              <a:avLst/>
            </a:prstGeom>
          </p:spPr>
        </p:pic>
        <p:pic>
          <p:nvPicPr>
            <p:cNvPr id="22" name="Picture 10" descr="https://www.stayathomemum.com.au/wp-content/uploads/2011/12/23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0" y="3253595"/>
              <a:ext cx="991701" cy="660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328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Left Arrow 25"/>
          <p:cNvSpPr/>
          <p:nvPr/>
        </p:nvSpPr>
        <p:spPr>
          <a:xfrm rot="20363762">
            <a:off x="7089991" y="6139571"/>
            <a:ext cx="2182565" cy="393276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18959" y="246045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39965" y="400595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Left Arrow 24"/>
          <p:cNvSpPr/>
          <p:nvPr/>
        </p:nvSpPr>
        <p:spPr>
          <a:xfrm rot="20909653">
            <a:off x="2292865" y="3720940"/>
            <a:ext cx="5973740" cy="345284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2" name="Left Arrow 30">
            <a:extLst>
              <a:ext uri="{FF2B5EF4-FFF2-40B4-BE49-F238E27FC236}">
                <a16:creationId xmlns:a16="http://schemas.microsoft.com/office/drawing/2014/main" xmlns="" id="{467FF277-6BA0-4D5B-AC9A-043550320C44}"/>
              </a:ext>
            </a:extLst>
          </p:cNvPr>
          <p:cNvSpPr/>
          <p:nvPr/>
        </p:nvSpPr>
        <p:spPr>
          <a:xfrm rot="21049958">
            <a:off x="4773448" y="2252618"/>
            <a:ext cx="3673429" cy="337592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3" name="Left Arrow 36">
            <a:extLst>
              <a:ext uri="{FF2B5EF4-FFF2-40B4-BE49-F238E27FC236}">
                <a16:creationId xmlns:a16="http://schemas.microsoft.com/office/drawing/2014/main" xmlns="" id="{E3B78807-B9AB-4E8D-A8A8-AA1CD108C0CD}"/>
              </a:ext>
            </a:extLst>
          </p:cNvPr>
          <p:cNvSpPr/>
          <p:nvPr/>
        </p:nvSpPr>
        <p:spPr>
          <a:xfrm rot="20856193">
            <a:off x="7080929" y="4647340"/>
            <a:ext cx="3569713" cy="39644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Left Arrow 34">
            <a:extLst>
              <a:ext uri="{FF2B5EF4-FFF2-40B4-BE49-F238E27FC236}">
                <a16:creationId xmlns:a16="http://schemas.microsoft.com/office/drawing/2014/main" xmlns="" id="{1E3C3962-A9C2-4C17-B5DA-06FC64EAFA45}"/>
              </a:ext>
            </a:extLst>
          </p:cNvPr>
          <p:cNvSpPr/>
          <p:nvPr/>
        </p:nvSpPr>
        <p:spPr>
          <a:xfrm rot="21368902">
            <a:off x="7849359" y="2625432"/>
            <a:ext cx="3363285" cy="341782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042AFBA-3E3C-445C-B965-146AD149992C}"/>
              </a:ext>
            </a:extLst>
          </p:cNvPr>
          <p:cNvSpPr txBox="1"/>
          <p:nvPr/>
        </p:nvSpPr>
        <p:spPr>
          <a:xfrm>
            <a:off x="279401" y="0"/>
            <a:ext cx="8515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Scale of colonisation effects rate of expansion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18959" y="2460458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Left Arrow 30"/>
          <p:cNvSpPr/>
          <p:nvPr/>
        </p:nvSpPr>
        <p:spPr>
          <a:xfrm rot="21049958">
            <a:off x="4773448" y="2252618"/>
            <a:ext cx="3673429" cy="337592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3" name="Left Arrow 32"/>
          <p:cNvSpPr/>
          <p:nvPr/>
        </p:nvSpPr>
        <p:spPr>
          <a:xfrm rot="20909653">
            <a:off x="2292865" y="3720940"/>
            <a:ext cx="5973740" cy="345284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Left Arrow 34"/>
          <p:cNvSpPr/>
          <p:nvPr/>
        </p:nvSpPr>
        <p:spPr>
          <a:xfrm rot="21368902">
            <a:off x="7849359" y="2625432"/>
            <a:ext cx="3363285" cy="341782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55951" y="755541"/>
            <a:ext cx="3056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Large scale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Rapid expansion</a:t>
            </a:r>
          </a:p>
        </p:txBody>
      </p:sp>
      <p:sp>
        <p:nvSpPr>
          <p:cNvPr id="37" name="Left Arrow 36"/>
          <p:cNvSpPr/>
          <p:nvPr/>
        </p:nvSpPr>
        <p:spPr>
          <a:xfrm rot="20856193">
            <a:off x="7080929" y="4647340"/>
            <a:ext cx="3569713" cy="39644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xmlns="" id="{CF074AC7-D62D-46D6-B3D7-AE85ADF432D5}"/>
              </a:ext>
            </a:extLst>
          </p:cNvPr>
          <p:cNvSpPr/>
          <p:nvPr/>
        </p:nvSpPr>
        <p:spPr>
          <a:xfrm rot="20363762">
            <a:off x="7089991" y="6139571"/>
            <a:ext cx="2182565" cy="393276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F97A899-6385-4B2D-B81E-11AD9D291A5B}"/>
              </a:ext>
            </a:extLst>
          </p:cNvPr>
          <p:cNvSpPr txBox="1"/>
          <p:nvPr/>
        </p:nvSpPr>
        <p:spPr>
          <a:xfrm>
            <a:off x="279401" y="0"/>
            <a:ext cx="8515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Scale of colonisation effects rate of expansion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9" name="Picture 4" descr="Image result for wolf">
            <a:extLst>
              <a:ext uri="{FF2B5EF4-FFF2-40B4-BE49-F238E27FC236}">
                <a16:creationId xmlns:a16="http://schemas.microsoft.com/office/drawing/2014/main" xmlns="" id="{3487A35C-22B9-49DC-AB44-313BEA9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/>
          <a:stretch/>
        </p:blipFill>
        <p:spPr bwMode="auto">
          <a:xfrm>
            <a:off x="7852229" y="3008086"/>
            <a:ext cx="4744357" cy="384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pine marten">
            <a:extLst>
              <a:ext uri="{FF2B5EF4-FFF2-40B4-BE49-F238E27FC236}">
                <a16:creationId xmlns:a16="http://schemas.microsoft.com/office/drawing/2014/main" xmlns="" id="{EE5D6D61-4857-4433-9B47-3DD7B53E5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29236"/>
          <a:stretch/>
        </p:blipFill>
        <p:spPr bwMode="auto">
          <a:xfrm>
            <a:off x="5529104" y="3008086"/>
            <a:ext cx="3408418" cy="384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glanville fritillary">
            <a:extLst>
              <a:ext uri="{FF2B5EF4-FFF2-40B4-BE49-F238E27FC236}">
                <a16:creationId xmlns:a16="http://schemas.microsoft.com/office/drawing/2014/main" xmlns="" id="{C7705400-5F82-471E-B72D-1A3764F2D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13429" r="19863" b="11246"/>
          <a:stretch/>
        </p:blipFill>
        <p:spPr bwMode="auto">
          <a:xfrm>
            <a:off x="2347578" y="3008086"/>
            <a:ext cx="3181526" cy="384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Image result for snail">
            <a:extLst>
              <a:ext uri="{FF2B5EF4-FFF2-40B4-BE49-F238E27FC236}">
                <a16:creationId xmlns:a16="http://schemas.microsoft.com/office/drawing/2014/main" xmlns="" id="{86DB0392-0E63-42EE-B0E1-4C9B59A6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14272" r="35693" b="14264"/>
          <a:stretch/>
        </p:blipFill>
        <p:spPr bwMode="auto">
          <a:xfrm>
            <a:off x="-247280" y="3008086"/>
            <a:ext cx="2636519" cy="384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25F7600-A338-4CD0-8CBB-1CD7E3C1C61A}"/>
              </a:ext>
            </a:extLst>
          </p:cNvPr>
          <p:cNvSpPr/>
          <p:nvPr/>
        </p:nvSpPr>
        <p:spPr>
          <a:xfrm>
            <a:off x="-106017" y="-237314"/>
            <a:ext cx="12443791" cy="3242057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ight Arrow 2">
            <a:extLst>
              <a:ext uri="{FF2B5EF4-FFF2-40B4-BE49-F238E27FC236}">
                <a16:creationId xmlns:a16="http://schemas.microsoft.com/office/drawing/2014/main" xmlns="" id="{C90355A0-A825-40FD-AEFB-8E3933FD5F56}"/>
              </a:ext>
            </a:extLst>
          </p:cNvPr>
          <p:cNvSpPr/>
          <p:nvPr/>
        </p:nvSpPr>
        <p:spPr>
          <a:xfrm>
            <a:off x="1474839" y="2389867"/>
            <a:ext cx="8749568" cy="38345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E367F21-ACE4-47FB-9447-4425FCAC896A}"/>
              </a:ext>
            </a:extLst>
          </p:cNvPr>
          <p:cNvSpPr txBox="1"/>
          <p:nvPr/>
        </p:nvSpPr>
        <p:spPr>
          <a:xfrm>
            <a:off x="3236050" y="2042779"/>
            <a:ext cx="64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Increasing spatial scale of colonisation</a:t>
            </a:r>
          </a:p>
        </p:txBody>
      </p:sp>
    </p:spTree>
    <p:extLst>
      <p:ext uri="{BB962C8B-B14F-4D97-AF65-F5344CB8AC3E}">
        <p14:creationId xmlns:p14="http://schemas.microsoft.com/office/powerpoint/2010/main" val="391317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8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4892"/>
            <a:ext cx="7137400" cy="1499616"/>
          </a:xfrm>
        </p:spPr>
        <p:txBody>
          <a:bodyPr/>
          <a:lstStyle/>
          <a:p>
            <a:r>
              <a:rPr lang="en-GB" dirty="0"/>
              <a:t>Why is this relevant for Water voles?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80"/>
          <a:stretch/>
        </p:blipFill>
        <p:spPr>
          <a:xfrm>
            <a:off x="7137400" y="0"/>
            <a:ext cx="5054600" cy="3892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6"/>
          <a:stretch/>
        </p:blipFill>
        <p:spPr>
          <a:xfrm>
            <a:off x="7137400" y="3740149"/>
            <a:ext cx="5054600" cy="3117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590"/>
            <a:ext cx="7142306" cy="4777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EC52B8-6C9D-4602-8EEE-746B56354615}"/>
              </a:ext>
            </a:extLst>
          </p:cNvPr>
          <p:cNvSpPr txBox="1"/>
          <p:nvPr/>
        </p:nvSpPr>
        <p:spPr>
          <a:xfrm>
            <a:off x="190500" y="1423054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NE Scotland case study</a:t>
            </a:r>
          </a:p>
        </p:txBody>
      </p:sp>
    </p:spTree>
    <p:extLst>
      <p:ext uri="{BB962C8B-B14F-4D97-AF65-F5344CB8AC3E}">
        <p14:creationId xmlns:p14="http://schemas.microsoft.com/office/powerpoint/2010/main" val="166529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590"/>
            <a:ext cx="7142306" cy="477740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1631" y="1382810"/>
            <a:ext cx="2690847" cy="2148563"/>
            <a:chOff x="812075" y="2410159"/>
            <a:chExt cx="4735823" cy="37851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812075" y="2410159"/>
              <a:ext cx="4735823" cy="37851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89820" l="0" r="99792"/>
                      </a14:imgEffect>
                      <a14:imgEffect>
                        <a14:colorTemperature colorTemp="6464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699" y="2716522"/>
              <a:ext cx="1774279" cy="18519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77" y="4527349"/>
              <a:ext cx="931673" cy="93167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331859" y="362843"/>
            <a:ext cx="462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Adults stay at 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1860" y="3703805"/>
            <a:ext cx="4624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Juveniles colonise neighbouring patches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062929" y="4141324"/>
            <a:ext cx="3394615" cy="2667310"/>
            <a:chOff x="6511833" y="2415893"/>
            <a:chExt cx="4735823" cy="40321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32073" y="1316950"/>
            <a:ext cx="2840052" cy="2214423"/>
            <a:chOff x="2364563" y="2987641"/>
            <a:chExt cx="2328381" cy="18533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2364563" y="2987641"/>
              <a:ext cx="2328381" cy="1853350"/>
            </a:xfrm>
            <a:prstGeom prst="rect">
              <a:avLst/>
            </a:prstGeom>
          </p:spPr>
        </p:pic>
        <p:pic>
          <p:nvPicPr>
            <p:cNvPr id="20" name="Picture 10" descr="https://www.stayathomemum.com.au/wp-content/uploads/2011/12/2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0" y="3253595"/>
              <a:ext cx="991701" cy="660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6DEDDED-55B7-41FA-8865-B7399C7C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4892"/>
            <a:ext cx="7137400" cy="1499616"/>
          </a:xfrm>
        </p:spPr>
        <p:txBody>
          <a:bodyPr/>
          <a:lstStyle/>
          <a:p>
            <a:r>
              <a:rPr lang="en-GB" dirty="0"/>
              <a:t>Why is this relevant for Water voles?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91617C-D8B5-41F8-984B-747467DCC7FB}"/>
              </a:ext>
            </a:extLst>
          </p:cNvPr>
          <p:cNvSpPr txBox="1"/>
          <p:nvPr/>
        </p:nvSpPr>
        <p:spPr>
          <a:xfrm>
            <a:off x="190500" y="1423054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NE Scotland case study</a:t>
            </a:r>
          </a:p>
        </p:txBody>
      </p:sp>
    </p:spTree>
    <p:extLst>
      <p:ext uri="{BB962C8B-B14F-4D97-AF65-F5344CB8AC3E}">
        <p14:creationId xmlns:p14="http://schemas.microsoft.com/office/powerpoint/2010/main" val="178091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4" descr="http://mwhg.org.uk/wordpress/wp-content/uploads/2014/10/WaterVoleHabitat-300x2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86" y="-655392"/>
            <a:ext cx="4931737" cy="33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mwhg.org.uk/wordpress/wp-content/uploads/2014/10/WaterVoleHabitat-300x2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12" y="2657142"/>
            <a:ext cx="4931737" cy="33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235891" y="2260340"/>
            <a:ext cx="4507980" cy="40649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95729" y="3217883"/>
            <a:ext cx="2226227" cy="1300652"/>
            <a:chOff x="7715032" y="1120307"/>
            <a:chExt cx="4397446" cy="2411066"/>
          </a:xfrm>
        </p:grpSpPr>
        <p:grpSp>
          <p:nvGrpSpPr>
            <p:cNvPr id="4" name="Group 3"/>
            <p:cNvGrpSpPr/>
            <p:nvPr/>
          </p:nvGrpSpPr>
          <p:grpSpPr>
            <a:xfrm>
              <a:off x="9421631" y="1382810"/>
              <a:ext cx="2690847" cy="2148563"/>
              <a:chOff x="812075" y="2410159"/>
              <a:chExt cx="4735823" cy="378513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812075" y="2410159"/>
                <a:ext cx="4735823" cy="378513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80" b="89820" l="0" r="99792"/>
                        </a14:imgEffect>
                        <a14:imgEffect>
                          <a14:colorTemperature colorTemp="6464"/>
                        </a14:imgEffect>
                        <a14:imgEffect>
                          <a14:saturation sa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699" y="2716522"/>
                <a:ext cx="1774279" cy="185190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0" r="97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9477" y="4527349"/>
                <a:ext cx="931673" cy="931673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7715032" y="1120307"/>
              <a:ext cx="2840052" cy="2214423"/>
              <a:chOff x="2760511" y="2823062"/>
              <a:chExt cx="2328381" cy="185335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2760511" y="2823062"/>
                <a:ext cx="2328381" cy="1853350"/>
              </a:xfrm>
              <a:prstGeom prst="rect">
                <a:avLst/>
              </a:prstGeom>
            </p:spPr>
          </p:pic>
          <p:pic>
            <p:nvPicPr>
              <p:cNvPr id="10" name="Picture 10" descr="https://www.stayathomemum.com.au/wp-content/uploads/2011/12/23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509" y="3094710"/>
                <a:ext cx="991701" cy="66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1248072" y="3693703"/>
            <a:ext cx="1235992" cy="1098849"/>
            <a:chOff x="812075" y="2410159"/>
            <a:chExt cx="4735823" cy="378513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812075" y="2410159"/>
              <a:ext cx="4735823" cy="378513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80" b="89820" l="0" r="99792"/>
                      </a14:imgEffect>
                      <a14:imgEffect>
                        <a14:colorTemperature colorTemp="6464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699" y="2716522"/>
              <a:ext cx="1774279" cy="185190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77" y="4527349"/>
              <a:ext cx="931673" cy="93167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011256" y="3335139"/>
            <a:ext cx="1297282" cy="1072114"/>
            <a:chOff x="2364563" y="2987641"/>
            <a:chExt cx="2328381" cy="185335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2364563" y="2987641"/>
              <a:ext cx="2328381" cy="1853350"/>
            </a:xfrm>
            <a:prstGeom prst="rect">
              <a:avLst/>
            </a:prstGeom>
          </p:spPr>
        </p:pic>
        <p:pic>
          <p:nvPicPr>
            <p:cNvPr id="36" name="Picture 10" descr="https://www.stayathomemum.com.au/wp-content/uploads/2011/12/23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0" y="3253595"/>
              <a:ext cx="991701" cy="660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61848" y="6336579"/>
            <a:ext cx="3636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John Davis –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Manwood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Wildlife Heritage group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Suffolk Wildlife Trust</a:t>
            </a:r>
          </a:p>
        </p:txBody>
      </p:sp>
      <p:pic>
        <p:nvPicPr>
          <p:cNvPr id="84" name="Picture 4" descr="http://mwhg.org.uk/wordpress/wp-content/uploads/2014/10/WaterVoleHabitat-300x2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21" y="3427033"/>
            <a:ext cx="4931737" cy="33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Oval 86"/>
          <p:cNvSpPr/>
          <p:nvPr/>
        </p:nvSpPr>
        <p:spPr>
          <a:xfrm>
            <a:off x="8281622" y="2991875"/>
            <a:ext cx="4507980" cy="40649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508063" y="4483644"/>
            <a:ext cx="1121814" cy="935296"/>
            <a:chOff x="6511833" y="2415893"/>
            <a:chExt cx="4735823" cy="4032118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grpSp>
        <p:nvGrpSpPr>
          <p:cNvPr id="120" name="Group 119"/>
          <p:cNvGrpSpPr/>
          <p:nvPr/>
        </p:nvGrpSpPr>
        <p:grpSpPr>
          <a:xfrm>
            <a:off x="4083025" y="4062001"/>
            <a:ext cx="1121814" cy="935296"/>
            <a:chOff x="6511833" y="2415893"/>
            <a:chExt cx="4735823" cy="4032118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3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sp>
        <p:nvSpPr>
          <p:cNvPr id="130" name="Oval 129"/>
          <p:cNvSpPr/>
          <p:nvPr/>
        </p:nvSpPr>
        <p:spPr>
          <a:xfrm>
            <a:off x="5524987" y="-1090550"/>
            <a:ext cx="4507980" cy="40649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554046" y="4390916"/>
            <a:ext cx="1121814" cy="935296"/>
            <a:chOff x="6511833" y="2415893"/>
            <a:chExt cx="4735823" cy="4032118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grpSp>
        <p:nvGrpSpPr>
          <p:cNvPr id="139" name="Group 138"/>
          <p:cNvGrpSpPr/>
          <p:nvPr/>
        </p:nvGrpSpPr>
        <p:grpSpPr>
          <a:xfrm>
            <a:off x="7680790" y="227021"/>
            <a:ext cx="2226227" cy="1300652"/>
            <a:chOff x="7715032" y="1120307"/>
            <a:chExt cx="4397446" cy="2411066"/>
          </a:xfrm>
        </p:grpSpPr>
        <p:grpSp>
          <p:nvGrpSpPr>
            <p:cNvPr id="140" name="Group 139"/>
            <p:cNvGrpSpPr/>
            <p:nvPr/>
          </p:nvGrpSpPr>
          <p:grpSpPr>
            <a:xfrm>
              <a:off x="9421631" y="1382810"/>
              <a:ext cx="2690847" cy="2148563"/>
              <a:chOff x="812075" y="2410159"/>
              <a:chExt cx="4735823" cy="3785135"/>
            </a:xfrm>
          </p:grpSpPr>
          <p:pic>
            <p:nvPicPr>
              <p:cNvPr id="144" name="Picture 14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812075" y="2410159"/>
                <a:ext cx="4735823" cy="3785135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80" b="89820" l="0" r="99792"/>
                        </a14:imgEffect>
                        <a14:imgEffect>
                          <a14:colorTemperature colorTemp="6464"/>
                        </a14:imgEffect>
                        <a14:imgEffect>
                          <a14:saturation sa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699" y="2716522"/>
                <a:ext cx="1774279" cy="1851904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0" r="97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9477" y="4527349"/>
                <a:ext cx="931673" cy="931673"/>
              </a:xfrm>
              <a:prstGeom prst="rect">
                <a:avLst/>
              </a:prstGeom>
            </p:spPr>
          </p:pic>
        </p:grpSp>
        <p:grpSp>
          <p:nvGrpSpPr>
            <p:cNvPr id="141" name="Group 140"/>
            <p:cNvGrpSpPr/>
            <p:nvPr/>
          </p:nvGrpSpPr>
          <p:grpSpPr>
            <a:xfrm>
              <a:off x="7715032" y="1120307"/>
              <a:ext cx="2840052" cy="2214423"/>
              <a:chOff x="2760511" y="2823062"/>
              <a:chExt cx="2328381" cy="1853350"/>
            </a:xfrm>
          </p:grpSpPr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2760511" y="2823062"/>
                <a:ext cx="2328381" cy="1853350"/>
              </a:xfrm>
              <a:prstGeom prst="rect">
                <a:avLst/>
              </a:prstGeom>
            </p:spPr>
          </p:pic>
          <p:pic>
            <p:nvPicPr>
              <p:cNvPr id="143" name="Picture 10" descr="https://www.stayathomemum.com.au/wp-content/uploads/2011/12/23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509" y="3094710"/>
                <a:ext cx="991701" cy="660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" name="Group 146"/>
          <p:cNvGrpSpPr/>
          <p:nvPr/>
        </p:nvGrpSpPr>
        <p:grpSpPr>
          <a:xfrm>
            <a:off x="8807440" y="1141035"/>
            <a:ext cx="1121814" cy="935296"/>
            <a:chOff x="6511833" y="2415893"/>
            <a:chExt cx="4735823" cy="4032118"/>
          </a:xfrm>
        </p:grpSpPr>
        <p:pic>
          <p:nvPicPr>
            <p:cNvPr id="148" name="Picture 147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grpSp>
        <p:nvGrpSpPr>
          <p:cNvPr id="151" name="Group 150"/>
          <p:cNvGrpSpPr/>
          <p:nvPr/>
        </p:nvGrpSpPr>
        <p:grpSpPr>
          <a:xfrm>
            <a:off x="160317" y="-1103027"/>
            <a:ext cx="1121814" cy="935296"/>
            <a:chOff x="6511833" y="2415893"/>
            <a:chExt cx="4735823" cy="4032118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2990784" y="-1056814"/>
            <a:ext cx="1121814" cy="935296"/>
            <a:chOff x="6511833" y="2415893"/>
            <a:chExt cx="4735823" cy="4032118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312836" y="5556661"/>
            <a:ext cx="6482778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Colonisation: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dispersing juveniles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312836" y="6130387"/>
            <a:ext cx="6482778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Extinction: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Pop size + RESCUE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109044-C1FC-4A63-8777-6F5DEEE6AD40}"/>
              </a:ext>
            </a:extLst>
          </p:cNvPr>
          <p:cNvSpPr txBox="1"/>
          <p:nvPr/>
        </p:nvSpPr>
        <p:spPr>
          <a:xfrm>
            <a:off x="160317" y="368629"/>
            <a:ext cx="5361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 drivers of colonisation and local extinction</a:t>
            </a:r>
          </a:p>
        </p:txBody>
      </p:sp>
    </p:spTree>
    <p:extLst>
      <p:ext uri="{BB962C8B-B14F-4D97-AF65-F5344CB8AC3E}">
        <p14:creationId xmlns:p14="http://schemas.microsoft.com/office/powerpoint/2010/main" val="19628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32839 0.0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41055 0.038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3294 0.4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237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3529 0.494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2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0.01759 L 0.50964 0.203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93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836 -0.00972 L 0.47708 0.3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5009" y="273359"/>
            <a:ext cx="1155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Water voles are great dispersers!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6" name="Picture 136" descr="C:\images scanned\byn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822"/>
            <a:ext cx="6950859" cy="521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0" name="Group 139"/>
          <p:cNvGrpSpPr/>
          <p:nvPr/>
        </p:nvGrpSpPr>
        <p:grpSpPr>
          <a:xfrm>
            <a:off x="1401557" y="2723993"/>
            <a:ext cx="4446794" cy="3048836"/>
            <a:chOff x="1314450" y="1581150"/>
            <a:chExt cx="6140450" cy="4210050"/>
          </a:xfrm>
        </p:grpSpPr>
        <p:sp>
          <p:nvSpPr>
            <p:cNvPr id="141" name="Freeform 3"/>
            <p:cNvSpPr>
              <a:spLocks noChangeAspect="1"/>
            </p:cNvSpPr>
            <p:nvPr/>
          </p:nvSpPr>
          <p:spPr bwMode="auto">
            <a:xfrm>
              <a:off x="3106738" y="1947863"/>
              <a:ext cx="585787" cy="949325"/>
            </a:xfrm>
            <a:custGeom>
              <a:avLst/>
              <a:gdLst>
                <a:gd name="T0" fmla="*/ 11053 w 530"/>
                <a:gd name="T1" fmla="*/ 949325 h 730"/>
                <a:gd name="T2" fmla="*/ 15474 w 530"/>
                <a:gd name="T3" fmla="*/ 884303 h 730"/>
                <a:gd name="T4" fmla="*/ 30947 w 530"/>
                <a:gd name="T5" fmla="*/ 863496 h 730"/>
                <a:gd name="T6" fmla="*/ 55263 w 530"/>
                <a:gd name="T7" fmla="*/ 829684 h 730"/>
                <a:gd name="T8" fmla="*/ 68526 w 530"/>
                <a:gd name="T9" fmla="*/ 819280 h 730"/>
                <a:gd name="T10" fmla="*/ 95052 w 530"/>
                <a:gd name="T11" fmla="*/ 777666 h 730"/>
                <a:gd name="T12" fmla="*/ 99473 w 530"/>
                <a:gd name="T13" fmla="*/ 775065 h 730"/>
                <a:gd name="T14" fmla="*/ 192315 w 530"/>
                <a:gd name="T15" fmla="*/ 730850 h 730"/>
                <a:gd name="T16" fmla="*/ 232104 w 530"/>
                <a:gd name="T17" fmla="*/ 694438 h 730"/>
                <a:gd name="T18" fmla="*/ 291788 w 530"/>
                <a:gd name="T19" fmla="*/ 647622 h 730"/>
                <a:gd name="T20" fmla="*/ 311683 w 530"/>
                <a:gd name="T21" fmla="*/ 639819 h 730"/>
                <a:gd name="T22" fmla="*/ 324946 w 530"/>
                <a:gd name="T23" fmla="*/ 634617 h 730"/>
                <a:gd name="T24" fmla="*/ 335999 w 530"/>
                <a:gd name="T25" fmla="*/ 619012 h 730"/>
                <a:gd name="T26" fmla="*/ 316104 w 530"/>
                <a:gd name="T27" fmla="*/ 632016 h 730"/>
                <a:gd name="T28" fmla="*/ 327157 w 530"/>
                <a:gd name="T29" fmla="*/ 629415 h 730"/>
                <a:gd name="T30" fmla="*/ 347051 w 530"/>
                <a:gd name="T31" fmla="*/ 616411 h 730"/>
                <a:gd name="T32" fmla="*/ 362525 w 530"/>
                <a:gd name="T33" fmla="*/ 598205 h 730"/>
                <a:gd name="T34" fmla="*/ 380209 w 530"/>
                <a:gd name="T35" fmla="*/ 582599 h 730"/>
                <a:gd name="T36" fmla="*/ 428840 w 530"/>
                <a:gd name="T37" fmla="*/ 512375 h 730"/>
                <a:gd name="T38" fmla="*/ 437682 w 530"/>
                <a:gd name="T39" fmla="*/ 496770 h 730"/>
                <a:gd name="T40" fmla="*/ 450945 w 530"/>
                <a:gd name="T41" fmla="*/ 486367 h 730"/>
                <a:gd name="T42" fmla="*/ 477472 w 530"/>
                <a:gd name="T43" fmla="*/ 449954 h 730"/>
                <a:gd name="T44" fmla="*/ 486314 w 530"/>
                <a:gd name="T45" fmla="*/ 418743 h 730"/>
                <a:gd name="T46" fmla="*/ 512840 w 530"/>
                <a:gd name="T47" fmla="*/ 353721 h 730"/>
                <a:gd name="T48" fmla="*/ 532735 w 530"/>
                <a:gd name="T49" fmla="*/ 327712 h 730"/>
                <a:gd name="T50" fmla="*/ 563682 w 530"/>
                <a:gd name="T51" fmla="*/ 296502 h 730"/>
                <a:gd name="T52" fmla="*/ 563682 w 530"/>
                <a:gd name="T53" fmla="*/ 291300 h 730"/>
                <a:gd name="T54" fmla="*/ 557050 w 530"/>
                <a:gd name="T55" fmla="*/ 296502 h 730"/>
                <a:gd name="T56" fmla="*/ 559261 w 530"/>
                <a:gd name="T57" fmla="*/ 293901 h 730"/>
                <a:gd name="T58" fmla="*/ 585787 w 530"/>
                <a:gd name="T59" fmla="*/ 296502 h 730"/>
                <a:gd name="T60" fmla="*/ 532735 w 530"/>
                <a:gd name="T61" fmla="*/ 213273 h 730"/>
                <a:gd name="T62" fmla="*/ 548208 w 530"/>
                <a:gd name="T63" fmla="*/ 176861 h 730"/>
                <a:gd name="T64" fmla="*/ 541577 w 530"/>
                <a:gd name="T65" fmla="*/ 111838 h 730"/>
                <a:gd name="T66" fmla="*/ 570313 w 530"/>
                <a:gd name="T67" fmla="*/ 78027 h 730"/>
                <a:gd name="T68" fmla="*/ 523893 w 530"/>
                <a:gd name="T69" fmla="*/ 0 h 7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0" h="730">
                  <a:moveTo>
                    <a:pt x="10" y="730"/>
                  </a:moveTo>
                  <a:cubicBezTo>
                    <a:pt x="8" y="712"/>
                    <a:pt x="0" y="694"/>
                    <a:pt x="14" y="680"/>
                  </a:cubicBezTo>
                  <a:cubicBezTo>
                    <a:pt x="17" y="667"/>
                    <a:pt x="18" y="671"/>
                    <a:pt x="28" y="664"/>
                  </a:cubicBezTo>
                  <a:cubicBezTo>
                    <a:pt x="36" y="652"/>
                    <a:pt x="36" y="647"/>
                    <a:pt x="50" y="638"/>
                  </a:cubicBezTo>
                  <a:cubicBezTo>
                    <a:pt x="54" y="635"/>
                    <a:pt x="62" y="630"/>
                    <a:pt x="62" y="630"/>
                  </a:cubicBezTo>
                  <a:cubicBezTo>
                    <a:pt x="66" y="612"/>
                    <a:pt x="80" y="615"/>
                    <a:pt x="86" y="598"/>
                  </a:cubicBezTo>
                  <a:cubicBezTo>
                    <a:pt x="95" y="612"/>
                    <a:pt x="80" y="589"/>
                    <a:pt x="90" y="596"/>
                  </a:cubicBezTo>
                  <a:cubicBezTo>
                    <a:pt x="114" y="594"/>
                    <a:pt x="156" y="580"/>
                    <a:pt x="174" y="562"/>
                  </a:cubicBezTo>
                  <a:cubicBezTo>
                    <a:pt x="201" y="535"/>
                    <a:pt x="187" y="542"/>
                    <a:pt x="210" y="534"/>
                  </a:cubicBezTo>
                  <a:cubicBezTo>
                    <a:pt x="225" y="519"/>
                    <a:pt x="245" y="504"/>
                    <a:pt x="264" y="498"/>
                  </a:cubicBezTo>
                  <a:cubicBezTo>
                    <a:pt x="270" y="496"/>
                    <a:pt x="276" y="494"/>
                    <a:pt x="282" y="492"/>
                  </a:cubicBezTo>
                  <a:cubicBezTo>
                    <a:pt x="286" y="491"/>
                    <a:pt x="294" y="488"/>
                    <a:pt x="294" y="488"/>
                  </a:cubicBezTo>
                  <a:cubicBezTo>
                    <a:pt x="302" y="480"/>
                    <a:pt x="307" y="475"/>
                    <a:pt x="304" y="476"/>
                  </a:cubicBezTo>
                  <a:cubicBezTo>
                    <a:pt x="297" y="478"/>
                    <a:pt x="291" y="481"/>
                    <a:pt x="286" y="486"/>
                  </a:cubicBezTo>
                  <a:cubicBezTo>
                    <a:pt x="284" y="488"/>
                    <a:pt x="293" y="485"/>
                    <a:pt x="296" y="484"/>
                  </a:cubicBezTo>
                  <a:cubicBezTo>
                    <a:pt x="303" y="482"/>
                    <a:pt x="314" y="474"/>
                    <a:pt x="314" y="474"/>
                  </a:cubicBezTo>
                  <a:cubicBezTo>
                    <a:pt x="317" y="466"/>
                    <a:pt x="320" y="463"/>
                    <a:pt x="328" y="460"/>
                  </a:cubicBezTo>
                  <a:cubicBezTo>
                    <a:pt x="333" y="453"/>
                    <a:pt x="336" y="451"/>
                    <a:pt x="344" y="448"/>
                  </a:cubicBezTo>
                  <a:cubicBezTo>
                    <a:pt x="361" y="431"/>
                    <a:pt x="375" y="414"/>
                    <a:pt x="388" y="394"/>
                  </a:cubicBezTo>
                  <a:cubicBezTo>
                    <a:pt x="391" y="390"/>
                    <a:pt x="393" y="386"/>
                    <a:pt x="396" y="382"/>
                  </a:cubicBezTo>
                  <a:cubicBezTo>
                    <a:pt x="399" y="378"/>
                    <a:pt x="408" y="374"/>
                    <a:pt x="408" y="374"/>
                  </a:cubicBezTo>
                  <a:cubicBezTo>
                    <a:pt x="415" y="364"/>
                    <a:pt x="426" y="357"/>
                    <a:pt x="432" y="346"/>
                  </a:cubicBezTo>
                  <a:cubicBezTo>
                    <a:pt x="436" y="338"/>
                    <a:pt x="435" y="330"/>
                    <a:pt x="440" y="322"/>
                  </a:cubicBezTo>
                  <a:cubicBezTo>
                    <a:pt x="443" y="299"/>
                    <a:pt x="444" y="286"/>
                    <a:pt x="464" y="272"/>
                  </a:cubicBezTo>
                  <a:cubicBezTo>
                    <a:pt x="469" y="256"/>
                    <a:pt x="469" y="260"/>
                    <a:pt x="482" y="252"/>
                  </a:cubicBezTo>
                  <a:cubicBezTo>
                    <a:pt x="497" y="230"/>
                    <a:pt x="483" y="234"/>
                    <a:pt x="510" y="228"/>
                  </a:cubicBezTo>
                  <a:cubicBezTo>
                    <a:pt x="518" y="226"/>
                    <a:pt x="502" y="225"/>
                    <a:pt x="510" y="224"/>
                  </a:cubicBezTo>
                  <a:cubicBezTo>
                    <a:pt x="514" y="223"/>
                    <a:pt x="508" y="228"/>
                    <a:pt x="504" y="228"/>
                  </a:cubicBezTo>
                  <a:cubicBezTo>
                    <a:pt x="501" y="228"/>
                    <a:pt x="510" y="225"/>
                    <a:pt x="506" y="226"/>
                  </a:cubicBezTo>
                  <a:cubicBezTo>
                    <a:pt x="500" y="228"/>
                    <a:pt x="530" y="228"/>
                    <a:pt x="530" y="228"/>
                  </a:cubicBezTo>
                  <a:cubicBezTo>
                    <a:pt x="523" y="226"/>
                    <a:pt x="482" y="164"/>
                    <a:pt x="482" y="164"/>
                  </a:cubicBezTo>
                  <a:cubicBezTo>
                    <a:pt x="481" y="162"/>
                    <a:pt x="497" y="138"/>
                    <a:pt x="496" y="136"/>
                  </a:cubicBezTo>
                  <a:cubicBezTo>
                    <a:pt x="495" y="131"/>
                    <a:pt x="492" y="91"/>
                    <a:pt x="490" y="86"/>
                  </a:cubicBezTo>
                  <a:cubicBezTo>
                    <a:pt x="488" y="82"/>
                    <a:pt x="520" y="62"/>
                    <a:pt x="516" y="60"/>
                  </a:cubicBezTo>
                  <a:cubicBezTo>
                    <a:pt x="512" y="14"/>
                    <a:pt x="478" y="40"/>
                    <a:pt x="474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2" name="Freeform 4"/>
            <p:cNvSpPr>
              <a:spLocks noChangeAspect="1"/>
            </p:cNvSpPr>
            <p:nvPr/>
          </p:nvSpPr>
          <p:spPr bwMode="auto">
            <a:xfrm>
              <a:off x="2803525" y="1581150"/>
              <a:ext cx="161925" cy="284163"/>
            </a:xfrm>
            <a:custGeom>
              <a:avLst/>
              <a:gdLst>
                <a:gd name="T0" fmla="*/ 161925 w 145"/>
                <a:gd name="T1" fmla="*/ 284163 h 219"/>
                <a:gd name="T2" fmla="*/ 154108 w 145"/>
                <a:gd name="T3" fmla="*/ 269890 h 219"/>
                <a:gd name="T4" fmla="*/ 130657 w 145"/>
                <a:gd name="T5" fmla="*/ 264700 h 219"/>
                <a:gd name="T6" fmla="*/ 91571 w 145"/>
                <a:gd name="T7" fmla="*/ 258212 h 219"/>
                <a:gd name="T8" fmla="*/ 64770 w 145"/>
                <a:gd name="T9" fmla="*/ 206310 h 219"/>
                <a:gd name="T10" fmla="*/ 44669 w 145"/>
                <a:gd name="T11" fmla="*/ 171276 h 219"/>
                <a:gd name="T12" fmla="*/ 34618 w 145"/>
                <a:gd name="T13" fmla="*/ 136243 h 219"/>
                <a:gd name="T14" fmla="*/ 27918 w 145"/>
                <a:gd name="T15" fmla="*/ 112887 h 219"/>
                <a:gd name="T16" fmla="*/ 21218 w 145"/>
                <a:gd name="T17" fmla="*/ 79150 h 219"/>
                <a:gd name="T18" fmla="*/ 11167 w 145"/>
                <a:gd name="T19" fmla="*/ 54497 h 219"/>
                <a:gd name="T20" fmla="*/ 4467 w 145"/>
                <a:gd name="T21" fmla="*/ 20761 h 219"/>
                <a:gd name="T22" fmla="*/ 0 w 145"/>
                <a:gd name="T23" fmla="*/ 0 h 2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5" h="219">
                  <a:moveTo>
                    <a:pt x="145" y="219"/>
                  </a:moveTo>
                  <a:cubicBezTo>
                    <a:pt x="138" y="216"/>
                    <a:pt x="142" y="212"/>
                    <a:pt x="138" y="208"/>
                  </a:cubicBezTo>
                  <a:cubicBezTo>
                    <a:pt x="135" y="205"/>
                    <a:pt x="120" y="204"/>
                    <a:pt x="117" y="204"/>
                  </a:cubicBezTo>
                  <a:cubicBezTo>
                    <a:pt x="106" y="200"/>
                    <a:pt x="82" y="199"/>
                    <a:pt x="82" y="199"/>
                  </a:cubicBezTo>
                  <a:cubicBezTo>
                    <a:pt x="80" y="178"/>
                    <a:pt x="67" y="176"/>
                    <a:pt x="58" y="159"/>
                  </a:cubicBezTo>
                  <a:cubicBezTo>
                    <a:pt x="56" y="150"/>
                    <a:pt x="45" y="141"/>
                    <a:pt x="40" y="132"/>
                  </a:cubicBezTo>
                  <a:cubicBezTo>
                    <a:pt x="39" y="119"/>
                    <a:pt x="38" y="115"/>
                    <a:pt x="31" y="105"/>
                  </a:cubicBezTo>
                  <a:cubicBezTo>
                    <a:pt x="30" y="99"/>
                    <a:pt x="28" y="93"/>
                    <a:pt x="25" y="87"/>
                  </a:cubicBezTo>
                  <a:cubicBezTo>
                    <a:pt x="23" y="78"/>
                    <a:pt x="22" y="69"/>
                    <a:pt x="19" y="61"/>
                  </a:cubicBezTo>
                  <a:cubicBezTo>
                    <a:pt x="18" y="54"/>
                    <a:pt x="13" y="49"/>
                    <a:pt x="10" y="42"/>
                  </a:cubicBezTo>
                  <a:cubicBezTo>
                    <a:pt x="8" y="33"/>
                    <a:pt x="7" y="24"/>
                    <a:pt x="4" y="16"/>
                  </a:cubicBezTo>
                  <a:cubicBezTo>
                    <a:pt x="3" y="11"/>
                    <a:pt x="0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3" name="Freeform 5"/>
            <p:cNvSpPr>
              <a:spLocks noChangeAspect="1"/>
            </p:cNvSpPr>
            <p:nvPr/>
          </p:nvSpPr>
          <p:spPr bwMode="auto">
            <a:xfrm>
              <a:off x="2873375" y="2009775"/>
              <a:ext cx="201613" cy="327025"/>
            </a:xfrm>
            <a:custGeom>
              <a:avLst/>
              <a:gdLst>
                <a:gd name="T0" fmla="*/ 0 w 182"/>
                <a:gd name="T1" fmla="*/ 0 h 252"/>
                <a:gd name="T2" fmla="*/ 24371 w 182"/>
                <a:gd name="T3" fmla="*/ 12977 h 252"/>
                <a:gd name="T4" fmla="*/ 35448 w 182"/>
                <a:gd name="T5" fmla="*/ 36336 h 252"/>
                <a:gd name="T6" fmla="*/ 42095 w 182"/>
                <a:gd name="T7" fmla="*/ 59695 h 252"/>
                <a:gd name="T8" fmla="*/ 75328 w 182"/>
                <a:gd name="T9" fmla="*/ 140154 h 252"/>
                <a:gd name="T10" fmla="*/ 86406 w 182"/>
                <a:gd name="T11" fmla="*/ 184276 h 252"/>
                <a:gd name="T12" fmla="*/ 99699 w 182"/>
                <a:gd name="T13" fmla="*/ 241376 h 252"/>
                <a:gd name="T14" fmla="*/ 109669 w 182"/>
                <a:gd name="T15" fmla="*/ 250460 h 252"/>
                <a:gd name="T16" fmla="*/ 142902 w 182"/>
                <a:gd name="T17" fmla="*/ 266032 h 252"/>
                <a:gd name="T18" fmla="*/ 147333 w 182"/>
                <a:gd name="T19" fmla="*/ 277712 h 252"/>
                <a:gd name="T20" fmla="*/ 157302 w 182"/>
                <a:gd name="T21" fmla="*/ 269925 h 252"/>
                <a:gd name="T22" fmla="*/ 201613 w 182"/>
                <a:gd name="T23" fmla="*/ 327025 h 2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" h="252">
                  <a:moveTo>
                    <a:pt x="0" y="0"/>
                  </a:moveTo>
                  <a:cubicBezTo>
                    <a:pt x="11" y="2"/>
                    <a:pt x="14" y="2"/>
                    <a:pt x="22" y="10"/>
                  </a:cubicBezTo>
                  <a:cubicBezTo>
                    <a:pt x="27" y="25"/>
                    <a:pt x="23" y="19"/>
                    <a:pt x="32" y="28"/>
                  </a:cubicBezTo>
                  <a:cubicBezTo>
                    <a:pt x="34" y="34"/>
                    <a:pt x="38" y="46"/>
                    <a:pt x="38" y="46"/>
                  </a:cubicBezTo>
                  <a:cubicBezTo>
                    <a:pt x="40" y="83"/>
                    <a:pt x="29" y="104"/>
                    <a:pt x="68" y="108"/>
                  </a:cubicBezTo>
                  <a:cubicBezTo>
                    <a:pt x="75" y="118"/>
                    <a:pt x="75" y="131"/>
                    <a:pt x="78" y="142"/>
                  </a:cubicBezTo>
                  <a:cubicBezTo>
                    <a:pt x="79" y="163"/>
                    <a:pt x="89" y="165"/>
                    <a:pt x="90" y="186"/>
                  </a:cubicBezTo>
                  <a:cubicBezTo>
                    <a:pt x="90" y="190"/>
                    <a:pt x="96" y="191"/>
                    <a:pt x="99" y="193"/>
                  </a:cubicBezTo>
                  <a:cubicBezTo>
                    <a:pt x="105" y="197"/>
                    <a:pt x="129" y="210"/>
                    <a:pt x="129" y="205"/>
                  </a:cubicBezTo>
                  <a:cubicBezTo>
                    <a:pt x="135" y="206"/>
                    <a:pt x="131" y="214"/>
                    <a:pt x="133" y="214"/>
                  </a:cubicBezTo>
                  <a:cubicBezTo>
                    <a:pt x="135" y="214"/>
                    <a:pt x="134" y="202"/>
                    <a:pt x="142" y="208"/>
                  </a:cubicBezTo>
                  <a:cubicBezTo>
                    <a:pt x="150" y="214"/>
                    <a:pt x="174" y="243"/>
                    <a:pt x="182" y="25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" name="Freeform 6"/>
            <p:cNvSpPr>
              <a:spLocks noChangeAspect="1"/>
            </p:cNvSpPr>
            <p:nvPr/>
          </p:nvSpPr>
          <p:spPr bwMode="auto">
            <a:xfrm>
              <a:off x="2752725" y="2022475"/>
              <a:ext cx="98425" cy="406400"/>
            </a:xfrm>
            <a:custGeom>
              <a:avLst/>
              <a:gdLst>
                <a:gd name="T0" fmla="*/ 98425 w 90"/>
                <a:gd name="T1" fmla="*/ 406400 h 311"/>
                <a:gd name="T2" fmla="*/ 91863 w 90"/>
                <a:gd name="T3" fmla="*/ 385492 h 311"/>
                <a:gd name="T4" fmla="*/ 85302 w 90"/>
                <a:gd name="T5" fmla="*/ 350210 h 311"/>
                <a:gd name="T6" fmla="*/ 78740 w 90"/>
                <a:gd name="T7" fmla="*/ 331915 h 311"/>
                <a:gd name="T8" fmla="*/ 49213 w 90"/>
                <a:gd name="T9" fmla="*/ 304473 h 311"/>
                <a:gd name="T10" fmla="*/ 41557 w 90"/>
                <a:gd name="T11" fmla="*/ 283565 h 311"/>
                <a:gd name="T12" fmla="*/ 26247 w 90"/>
                <a:gd name="T13" fmla="*/ 209080 h 311"/>
                <a:gd name="T14" fmla="*/ 16404 w 90"/>
                <a:gd name="T15" fmla="*/ 159424 h 311"/>
                <a:gd name="T16" fmla="*/ 5468 w 90"/>
                <a:gd name="T17" fmla="*/ 128062 h 311"/>
                <a:gd name="T18" fmla="*/ 3281 w 90"/>
                <a:gd name="T19" fmla="*/ 53577 h 311"/>
                <a:gd name="T20" fmla="*/ 38276 w 90"/>
                <a:gd name="T21" fmla="*/ 22215 h 311"/>
                <a:gd name="T22" fmla="*/ 44838 w 90"/>
                <a:gd name="T23" fmla="*/ 5227 h 311"/>
                <a:gd name="T24" fmla="*/ 49213 w 90"/>
                <a:gd name="T25" fmla="*/ 1307 h 3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311">
                  <a:moveTo>
                    <a:pt x="90" y="311"/>
                  </a:moveTo>
                  <a:cubicBezTo>
                    <a:pt x="86" y="306"/>
                    <a:pt x="86" y="301"/>
                    <a:pt x="84" y="295"/>
                  </a:cubicBezTo>
                  <a:cubicBezTo>
                    <a:pt x="83" y="286"/>
                    <a:pt x="82" y="276"/>
                    <a:pt x="78" y="268"/>
                  </a:cubicBezTo>
                  <a:cubicBezTo>
                    <a:pt x="77" y="262"/>
                    <a:pt x="74" y="259"/>
                    <a:pt x="72" y="254"/>
                  </a:cubicBezTo>
                  <a:cubicBezTo>
                    <a:pt x="70" y="240"/>
                    <a:pt x="58" y="235"/>
                    <a:pt x="45" y="233"/>
                  </a:cubicBezTo>
                  <a:cubicBezTo>
                    <a:pt x="44" y="226"/>
                    <a:pt x="43" y="222"/>
                    <a:pt x="38" y="217"/>
                  </a:cubicBezTo>
                  <a:cubicBezTo>
                    <a:pt x="33" y="203"/>
                    <a:pt x="35" y="162"/>
                    <a:pt x="24" y="160"/>
                  </a:cubicBezTo>
                  <a:cubicBezTo>
                    <a:pt x="22" y="148"/>
                    <a:pt x="20" y="134"/>
                    <a:pt x="15" y="122"/>
                  </a:cubicBezTo>
                  <a:cubicBezTo>
                    <a:pt x="13" y="113"/>
                    <a:pt x="10" y="106"/>
                    <a:pt x="5" y="98"/>
                  </a:cubicBezTo>
                  <a:cubicBezTo>
                    <a:pt x="4" y="81"/>
                    <a:pt x="0" y="58"/>
                    <a:pt x="3" y="41"/>
                  </a:cubicBezTo>
                  <a:cubicBezTo>
                    <a:pt x="3" y="40"/>
                    <a:pt x="31" y="19"/>
                    <a:pt x="35" y="17"/>
                  </a:cubicBezTo>
                  <a:cubicBezTo>
                    <a:pt x="38" y="13"/>
                    <a:pt x="38" y="7"/>
                    <a:pt x="41" y="4"/>
                  </a:cubicBezTo>
                  <a:cubicBezTo>
                    <a:pt x="45" y="0"/>
                    <a:pt x="45" y="4"/>
                    <a:pt x="45" y="1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5" name="Freeform 7"/>
            <p:cNvSpPr>
              <a:spLocks noChangeAspect="1"/>
            </p:cNvSpPr>
            <p:nvPr/>
          </p:nvSpPr>
          <p:spPr bwMode="auto">
            <a:xfrm>
              <a:off x="3295650" y="1979613"/>
              <a:ext cx="42863" cy="428625"/>
            </a:xfrm>
            <a:custGeom>
              <a:avLst/>
              <a:gdLst>
                <a:gd name="T0" fmla="*/ 26377 w 39"/>
                <a:gd name="T1" fmla="*/ 381866 h 330"/>
                <a:gd name="T2" fmla="*/ 19783 w 39"/>
                <a:gd name="T3" fmla="*/ 367578 h 330"/>
                <a:gd name="T4" fmla="*/ 13189 w 39"/>
                <a:gd name="T5" fmla="*/ 346797 h 330"/>
                <a:gd name="T6" fmla="*/ 5495 w 39"/>
                <a:gd name="T7" fmla="*/ 313026 h 330"/>
                <a:gd name="T8" fmla="*/ 3297 w 39"/>
                <a:gd name="T9" fmla="*/ 262370 h 330"/>
                <a:gd name="T10" fmla="*/ 0 w 39"/>
                <a:gd name="T11" fmla="*/ 257175 h 330"/>
                <a:gd name="T12" fmla="*/ 12090 w 39"/>
                <a:gd name="T13" fmla="*/ 233795 h 330"/>
                <a:gd name="T14" fmla="*/ 26377 w 39"/>
                <a:gd name="T15" fmla="*/ 196128 h 330"/>
                <a:gd name="T16" fmla="*/ 35170 w 39"/>
                <a:gd name="T17" fmla="*/ 133783 h 330"/>
                <a:gd name="T18" fmla="*/ 41764 w 39"/>
                <a:gd name="T19" fmla="*/ 114300 h 330"/>
                <a:gd name="T20" fmla="*/ 39566 w 39"/>
                <a:gd name="T21" fmla="*/ 81828 h 330"/>
                <a:gd name="T22" fmla="*/ 32972 w 39"/>
                <a:gd name="T23" fmla="*/ 44161 h 330"/>
                <a:gd name="T24" fmla="*/ 31872 w 39"/>
                <a:gd name="T25" fmla="*/ 16885 h 330"/>
                <a:gd name="T26" fmla="*/ 36269 w 39"/>
                <a:gd name="T27" fmla="*/ 5195 h 3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30">
                  <a:moveTo>
                    <a:pt x="24" y="294"/>
                  </a:moveTo>
                  <a:cubicBezTo>
                    <a:pt x="22" y="330"/>
                    <a:pt x="25" y="297"/>
                    <a:pt x="18" y="283"/>
                  </a:cubicBezTo>
                  <a:cubicBezTo>
                    <a:pt x="17" y="276"/>
                    <a:pt x="16" y="272"/>
                    <a:pt x="12" y="267"/>
                  </a:cubicBezTo>
                  <a:cubicBezTo>
                    <a:pt x="10" y="258"/>
                    <a:pt x="7" y="250"/>
                    <a:pt x="5" y="241"/>
                  </a:cubicBezTo>
                  <a:cubicBezTo>
                    <a:pt x="4" y="228"/>
                    <a:pt x="5" y="215"/>
                    <a:pt x="3" y="202"/>
                  </a:cubicBezTo>
                  <a:cubicBezTo>
                    <a:pt x="3" y="200"/>
                    <a:pt x="0" y="200"/>
                    <a:pt x="0" y="198"/>
                  </a:cubicBezTo>
                  <a:cubicBezTo>
                    <a:pt x="0" y="191"/>
                    <a:pt x="11" y="180"/>
                    <a:pt x="11" y="180"/>
                  </a:cubicBezTo>
                  <a:cubicBezTo>
                    <a:pt x="13" y="169"/>
                    <a:pt x="18" y="161"/>
                    <a:pt x="24" y="151"/>
                  </a:cubicBezTo>
                  <a:cubicBezTo>
                    <a:pt x="23" y="128"/>
                    <a:pt x="22" y="120"/>
                    <a:pt x="32" y="103"/>
                  </a:cubicBezTo>
                  <a:cubicBezTo>
                    <a:pt x="33" y="97"/>
                    <a:pt x="35" y="94"/>
                    <a:pt x="38" y="88"/>
                  </a:cubicBezTo>
                  <a:cubicBezTo>
                    <a:pt x="39" y="79"/>
                    <a:pt x="39" y="71"/>
                    <a:pt x="36" y="63"/>
                  </a:cubicBezTo>
                  <a:cubicBezTo>
                    <a:pt x="35" y="54"/>
                    <a:pt x="33" y="43"/>
                    <a:pt x="30" y="34"/>
                  </a:cubicBezTo>
                  <a:cubicBezTo>
                    <a:pt x="29" y="25"/>
                    <a:pt x="25" y="23"/>
                    <a:pt x="29" y="13"/>
                  </a:cubicBezTo>
                  <a:cubicBezTo>
                    <a:pt x="34" y="0"/>
                    <a:pt x="33" y="18"/>
                    <a:pt x="33" y="4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6" name="Freeform 8"/>
            <p:cNvSpPr>
              <a:spLocks noChangeAspect="1"/>
            </p:cNvSpPr>
            <p:nvPr/>
          </p:nvSpPr>
          <p:spPr bwMode="auto">
            <a:xfrm>
              <a:off x="3381375" y="2009775"/>
              <a:ext cx="88900" cy="160338"/>
            </a:xfrm>
            <a:custGeom>
              <a:avLst/>
              <a:gdLst>
                <a:gd name="T0" fmla="*/ 0 w 80"/>
                <a:gd name="T1" fmla="*/ 160338 h 123"/>
                <a:gd name="T2" fmla="*/ 10001 w 80"/>
                <a:gd name="T3" fmla="*/ 144695 h 123"/>
                <a:gd name="T4" fmla="*/ 26670 w 80"/>
                <a:gd name="T5" fmla="*/ 125142 h 123"/>
                <a:gd name="T6" fmla="*/ 36671 w 80"/>
                <a:gd name="T7" fmla="*/ 100374 h 123"/>
                <a:gd name="T8" fmla="*/ 48895 w 80"/>
                <a:gd name="T9" fmla="*/ 76910 h 123"/>
                <a:gd name="T10" fmla="*/ 58896 w 80"/>
                <a:gd name="T11" fmla="*/ 62571 h 123"/>
                <a:gd name="T12" fmla="*/ 65564 w 80"/>
                <a:gd name="T13" fmla="*/ 54750 h 123"/>
                <a:gd name="T14" fmla="*/ 72231 w 80"/>
                <a:gd name="T15" fmla="*/ 43018 h 123"/>
                <a:gd name="T16" fmla="*/ 63341 w 80"/>
                <a:gd name="T17" fmla="*/ 43018 h 123"/>
                <a:gd name="T18" fmla="*/ 68898 w 80"/>
                <a:gd name="T19" fmla="*/ 45625 h 123"/>
                <a:gd name="T20" fmla="*/ 62230 w 80"/>
                <a:gd name="T21" fmla="*/ 39107 h 123"/>
                <a:gd name="T22" fmla="*/ 43339 w 80"/>
                <a:gd name="T23" fmla="*/ 22161 h 123"/>
                <a:gd name="T24" fmla="*/ 18891 w 80"/>
                <a:gd name="T25" fmla="*/ 0 h 1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23">
                  <a:moveTo>
                    <a:pt x="0" y="123"/>
                  </a:moveTo>
                  <a:cubicBezTo>
                    <a:pt x="2" y="117"/>
                    <a:pt x="3" y="114"/>
                    <a:pt x="9" y="111"/>
                  </a:cubicBezTo>
                  <a:cubicBezTo>
                    <a:pt x="13" y="106"/>
                    <a:pt x="19" y="100"/>
                    <a:pt x="24" y="96"/>
                  </a:cubicBezTo>
                  <a:cubicBezTo>
                    <a:pt x="28" y="88"/>
                    <a:pt x="26" y="82"/>
                    <a:pt x="33" y="77"/>
                  </a:cubicBezTo>
                  <a:cubicBezTo>
                    <a:pt x="37" y="71"/>
                    <a:pt x="41" y="65"/>
                    <a:pt x="44" y="59"/>
                  </a:cubicBezTo>
                  <a:cubicBezTo>
                    <a:pt x="46" y="53"/>
                    <a:pt x="50" y="51"/>
                    <a:pt x="53" y="48"/>
                  </a:cubicBezTo>
                  <a:cubicBezTo>
                    <a:pt x="56" y="45"/>
                    <a:pt x="57" y="45"/>
                    <a:pt x="59" y="42"/>
                  </a:cubicBezTo>
                  <a:cubicBezTo>
                    <a:pt x="80" y="37"/>
                    <a:pt x="43" y="36"/>
                    <a:pt x="65" y="33"/>
                  </a:cubicBezTo>
                  <a:cubicBezTo>
                    <a:pt x="68" y="31"/>
                    <a:pt x="56" y="33"/>
                    <a:pt x="57" y="33"/>
                  </a:cubicBezTo>
                  <a:cubicBezTo>
                    <a:pt x="57" y="33"/>
                    <a:pt x="62" y="35"/>
                    <a:pt x="62" y="35"/>
                  </a:cubicBezTo>
                  <a:cubicBezTo>
                    <a:pt x="57" y="34"/>
                    <a:pt x="61" y="31"/>
                    <a:pt x="56" y="30"/>
                  </a:cubicBezTo>
                  <a:cubicBezTo>
                    <a:pt x="47" y="28"/>
                    <a:pt x="47" y="19"/>
                    <a:pt x="39" y="17"/>
                  </a:cubicBezTo>
                  <a:cubicBezTo>
                    <a:pt x="34" y="13"/>
                    <a:pt x="17" y="7"/>
                    <a:pt x="17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7" name="Freeform 9"/>
            <p:cNvSpPr>
              <a:spLocks noChangeAspect="1"/>
            </p:cNvSpPr>
            <p:nvPr/>
          </p:nvSpPr>
          <p:spPr bwMode="auto">
            <a:xfrm>
              <a:off x="3354388" y="1728788"/>
              <a:ext cx="26987" cy="141287"/>
            </a:xfrm>
            <a:custGeom>
              <a:avLst/>
              <a:gdLst>
                <a:gd name="T0" fmla="*/ 0 w 24"/>
                <a:gd name="T1" fmla="*/ 141287 h 109"/>
                <a:gd name="T2" fmla="*/ 10120 w 24"/>
                <a:gd name="T3" fmla="*/ 121844 h 109"/>
                <a:gd name="T4" fmla="*/ 16867 w 24"/>
                <a:gd name="T5" fmla="*/ 90735 h 109"/>
                <a:gd name="T6" fmla="*/ 26987 w 24"/>
                <a:gd name="T7" fmla="*/ 46664 h 109"/>
                <a:gd name="T8" fmla="*/ 23614 w 24"/>
                <a:gd name="T9" fmla="*/ 11666 h 109"/>
                <a:gd name="T10" fmla="*/ 21365 w 24"/>
                <a:gd name="T11" fmla="*/ 0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09">
                  <a:moveTo>
                    <a:pt x="0" y="109"/>
                  </a:moveTo>
                  <a:cubicBezTo>
                    <a:pt x="1" y="101"/>
                    <a:pt x="2" y="100"/>
                    <a:pt x="9" y="94"/>
                  </a:cubicBezTo>
                  <a:cubicBezTo>
                    <a:pt x="12" y="73"/>
                    <a:pt x="9" y="80"/>
                    <a:pt x="15" y="70"/>
                  </a:cubicBezTo>
                  <a:cubicBezTo>
                    <a:pt x="17" y="59"/>
                    <a:pt x="19" y="46"/>
                    <a:pt x="24" y="36"/>
                  </a:cubicBezTo>
                  <a:cubicBezTo>
                    <a:pt x="12" y="29"/>
                    <a:pt x="21" y="36"/>
                    <a:pt x="21" y="9"/>
                  </a:cubicBezTo>
                  <a:cubicBezTo>
                    <a:pt x="21" y="6"/>
                    <a:pt x="19" y="0"/>
                    <a:pt x="19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8" name="Freeform 10"/>
            <p:cNvSpPr>
              <a:spLocks noChangeAspect="1"/>
            </p:cNvSpPr>
            <p:nvPr/>
          </p:nvSpPr>
          <p:spPr bwMode="auto">
            <a:xfrm>
              <a:off x="2668588" y="1589088"/>
              <a:ext cx="187325" cy="341312"/>
            </a:xfrm>
            <a:custGeom>
              <a:avLst/>
              <a:gdLst>
                <a:gd name="T0" fmla="*/ 182917 w 170"/>
                <a:gd name="T1" fmla="*/ 341312 h 263"/>
                <a:gd name="T2" fmla="*/ 182917 w 170"/>
                <a:gd name="T3" fmla="*/ 321846 h 263"/>
                <a:gd name="T4" fmla="*/ 163083 w 170"/>
                <a:gd name="T5" fmla="*/ 314059 h 263"/>
                <a:gd name="T6" fmla="*/ 123414 w 170"/>
                <a:gd name="T7" fmla="*/ 290699 h 263"/>
                <a:gd name="T8" fmla="*/ 76032 w 170"/>
                <a:gd name="T9" fmla="*/ 280317 h 263"/>
                <a:gd name="T10" fmla="*/ 52892 w 170"/>
                <a:gd name="T11" fmla="*/ 259553 h 263"/>
                <a:gd name="T12" fmla="*/ 37465 w 170"/>
                <a:gd name="T13" fmla="*/ 240086 h 263"/>
                <a:gd name="T14" fmla="*/ 30854 w 170"/>
                <a:gd name="T15" fmla="*/ 221918 h 263"/>
                <a:gd name="T16" fmla="*/ 19834 w 170"/>
                <a:gd name="T17" fmla="*/ 202451 h 263"/>
                <a:gd name="T18" fmla="*/ 23140 w 170"/>
                <a:gd name="T19" fmla="*/ 186878 h 263"/>
                <a:gd name="T20" fmla="*/ 19834 w 170"/>
                <a:gd name="T21" fmla="*/ 151838 h 263"/>
                <a:gd name="T22" fmla="*/ 7713 w 170"/>
                <a:gd name="T23" fmla="*/ 119394 h 263"/>
                <a:gd name="T24" fmla="*/ 6611 w 170"/>
                <a:gd name="T25" fmla="*/ 99928 h 263"/>
                <a:gd name="T26" fmla="*/ 7713 w 170"/>
                <a:gd name="T27" fmla="*/ 81759 h 263"/>
                <a:gd name="T28" fmla="*/ 9917 w 170"/>
                <a:gd name="T29" fmla="*/ 54506 h 263"/>
                <a:gd name="T30" fmla="*/ 4408 w 170"/>
                <a:gd name="T31" fmla="*/ 11680 h 263"/>
                <a:gd name="T32" fmla="*/ 0 w 170"/>
                <a:gd name="T33" fmla="*/ 0 h 2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0" h="263">
                  <a:moveTo>
                    <a:pt x="166" y="263"/>
                  </a:moveTo>
                  <a:cubicBezTo>
                    <a:pt x="168" y="257"/>
                    <a:pt x="170" y="254"/>
                    <a:pt x="166" y="248"/>
                  </a:cubicBezTo>
                  <a:cubicBezTo>
                    <a:pt x="163" y="243"/>
                    <a:pt x="148" y="242"/>
                    <a:pt x="148" y="242"/>
                  </a:cubicBezTo>
                  <a:cubicBezTo>
                    <a:pt x="140" y="229"/>
                    <a:pt x="126" y="227"/>
                    <a:pt x="112" y="224"/>
                  </a:cubicBezTo>
                  <a:cubicBezTo>
                    <a:pt x="100" y="218"/>
                    <a:pt x="82" y="218"/>
                    <a:pt x="69" y="216"/>
                  </a:cubicBezTo>
                  <a:cubicBezTo>
                    <a:pt x="61" y="211"/>
                    <a:pt x="55" y="205"/>
                    <a:pt x="48" y="200"/>
                  </a:cubicBezTo>
                  <a:cubicBezTo>
                    <a:pt x="45" y="193"/>
                    <a:pt x="40" y="189"/>
                    <a:pt x="34" y="185"/>
                  </a:cubicBezTo>
                  <a:cubicBezTo>
                    <a:pt x="33" y="179"/>
                    <a:pt x="31" y="176"/>
                    <a:pt x="28" y="171"/>
                  </a:cubicBezTo>
                  <a:cubicBezTo>
                    <a:pt x="26" y="158"/>
                    <a:pt x="22" y="162"/>
                    <a:pt x="18" y="156"/>
                  </a:cubicBezTo>
                  <a:cubicBezTo>
                    <a:pt x="18" y="150"/>
                    <a:pt x="11" y="146"/>
                    <a:pt x="21" y="144"/>
                  </a:cubicBezTo>
                  <a:cubicBezTo>
                    <a:pt x="30" y="138"/>
                    <a:pt x="25" y="126"/>
                    <a:pt x="18" y="117"/>
                  </a:cubicBezTo>
                  <a:cubicBezTo>
                    <a:pt x="15" y="108"/>
                    <a:pt x="12" y="101"/>
                    <a:pt x="7" y="92"/>
                  </a:cubicBezTo>
                  <a:cubicBezTo>
                    <a:pt x="4" y="88"/>
                    <a:pt x="6" y="77"/>
                    <a:pt x="6" y="77"/>
                  </a:cubicBezTo>
                  <a:cubicBezTo>
                    <a:pt x="2" y="68"/>
                    <a:pt x="10" y="59"/>
                    <a:pt x="7" y="63"/>
                  </a:cubicBezTo>
                  <a:cubicBezTo>
                    <a:pt x="10" y="58"/>
                    <a:pt x="6" y="47"/>
                    <a:pt x="9" y="42"/>
                  </a:cubicBezTo>
                  <a:cubicBezTo>
                    <a:pt x="10" y="30"/>
                    <a:pt x="2" y="21"/>
                    <a:pt x="4" y="9"/>
                  </a:cubicBezTo>
                  <a:cubicBezTo>
                    <a:pt x="2" y="6"/>
                    <a:pt x="0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9" name="Freeform 11"/>
            <p:cNvSpPr>
              <a:spLocks noChangeAspect="1"/>
            </p:cNvSpPr>
            <p:nvPr/>
          </p:nvSpPr>
          <p:spPr bwMode="auto">
            <a:xfrm>
              <a:off x="2987675" y="1589088"/>
              <a:ext cx="87313" cy="257175"/>
            </a:xfrm>
            <a:custGeom>
              <a:avLst/>
              <a:gdLst>
                <a:gd name="T0" fmla="*/ 87313 w 78"/>
                <a:gd name="T1" fmla="*/ 257175 h 198"/>
                <a:gd name="T2" fmla="*/ 53731 w 78"/>
                <a:gd name="T3" fmla="*/ 232497 h 198"/>
                <a:gd name="T4" fmla="*/ 22388 w 78"/>
                <a:gd name="T5" fmla="*/ 198726 h 198"/>
                <a:gd name="T6" fmla="*/ 16791 w 78"/>
                <a:gd name="T7" fmla="*/ 181841 h 198"/>
                <a:gd name="T8" fmla="*/ 10075 w 78"/>
                <a:gd name="T9" fmla="*/ 162358 h 198"/>
                <a:gd name="T10" fmla="*/ 0 w 78"/>
                <a:gd name="T11" fmla="*/ 142875 h 198"/>
                <a:gd name="T12" fmla="*/ 8955 w 78"/>
                <a:gd name="T13" fmla="*/ 115599 h 198"/>
                <a:gd name="T14" fmla="*/ 32463 w 78"/>
                <a:gd name="T15" fmla="*/ 66242 h 198"/>
                <a:gd name="T16" fmla="*/ 42537 w 78"/>
                <a:gd name="T17" fmla="*/ 42863 h 198"/>
                <a:gd name="T18" fmla="*/ 52612 w 78"/>
                <a:gd name="T19" fmla="*/ 25977 h 198"/>
                <a:gd name="T20" fmla="*/ 59328 w 78"/>
                <a:gd name="T21" fmla="*/ 7793 h 198"/>
                <a:gd name="T22" fmla="*/ 69403 w 78"/>
                <a:gd name="T23" fmla="*/ 0 h 1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" h="198">
                  <a:moveTo>
                    <a:pt x="78" y="198"/>
                  </a:moveTo>
                  <a:cubicBezTo>
                    <a:pt x="72" y="190"/>
                    <a:pt x="58" y="181"/>
                    <a:pt x="48" y="179"/>
                  </a:cubicBezTo>
                  <a:cubicBezTo>
                    <a:pt x="41" y="170"/>
                    <a:pt x="30" y="160"/>
                    <a:pt x="20" y="153"/>
                  </a:cubicBezTo>
                  <a:cubicBezTo>
                    <a:pt x="18" y="149"/>
                    <a:pt x="17" y="144"/>
                    <a:pt x="15" y="140"/>
                  </a:cubicBezTo>
                  <a:cubicBezTo>
                    <a:pt x="14" y="134"/>
                    <a:pt x="13" y="130"/>
                    <a:pt x="9" y="125"/>
                  </a:cubicBezTo>
                  <a:cubicBezTo>
                    <a:pt x="8" y="115"/>
                    <a:pt x="5" y="117"/>
                    <a:pt x="0" y="110"/>
                  </a:cubicBezTo>
                  <a:cubicBezTo>
                    <a:pt x="2" y="100"/>
                    <a:pt x="2" y="97"/>
                    <a:pt x="8" y="89"/>
                  </a:cubicBezTo>
                  <a:cubicBezTo>
                    <a:pt x="12" y="71"/>
                    <a:pt x="20" y="65"/>
                    <a:pt x="29" y="51"/>
                  </a:cubicBezTo>
                  <a:cubicBezTo>
                    <a:pt x="30" y="43"/>
                    <a:pt x="31" y="37"/>
                    <a:pt x="38" y="33"/>
                  </a:cubicBezTo>
                  <a:cubicBezTo>
                    <a:pt x="46" y="23"/>
                    <a:pt x="43" y="27"/>
                    <a:pt x="47" y="20"/>
                  </a:cubicBezTo>
                  <a:cubicBezTo>
                    <a:pt x="48" y="15"/>
                    <a:pt x="50" y="10"/>
                    <a:pt x="53" y="6"/>
                  </a:cubicBezTo>
                  <a:cubicBezTo>
                    <a:pt x="55" y="3"/>
                    <a:pt x="62" y="0"/>
                    <a:pt x="62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0" name="Freeform 12"/>
            <p:cNvSpPr>
              <a:spLocks noChangeAspect="1"/>
            </p:cNvSpPr>
            <p:nvPr/>
          </p:nvSpPr>
          <p:spPr bwMode="auto">
            <a:xfrm>
              <a:off x="2897188" y="1585913"/>
              <a:ext cx="100012" cy="257175"/>
            </a:xfrm>
            <a:custGeom>
              <a:avLst/>
              <a:gdLst>
                <a:gd name="T0" fmla="*/ 10990 w 91"/>
                <a:gd name="T1" fmla="*/ 257175 h 198"/>
                <a:gd name="T2" fmla="*/ 4396 w 91"/>
                <a:gd name="T3" fmla="*/ 232497 h 198"/>
                <a:gd name="T4" fmla="*/ 0 w 91"/>
                <a:gd name="T5" fmla="*/ 210416 h 198"/>
                <a:gd name="T6" fmla="*/ 1099 w 91"/>
                <a:gd name="T7" fmla="*/ 177944 h 198"/>
                <a:gd name="T8" fmla="*/ 13188 w 91"/>
                <a:gd name="T9" fmla="*/ 162358 h 198"/>
                <a:gd name="T10" fmla="*/ 17585 w 91"/>
                <a:gd name="T11" fmla="*/ 148070 h 198"/>
                <a:gd name="T12" fmla="*/ 36268 w 91"/>
                <a:gd name="T13" fmla="*/ 116898 h 198"/>
                <a:gd name="T14" fmla="*/ 62645 w 91"/>
                <a:gd name="T15" fmla="*/ 61047 h 198"/>
                <a:gd name="T16" fmla="*/ 95616 w 91"/>
                <a:gd name="T17" fmla="*/ 14287 h 198"/>
                <a:gd name="T18" fmla="*/ 98913 w 91"/>
                <a:gd name="T19" fmla="*/ 0 h 1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198">
                  <a:moveTo>
                    <a:pt x="10" y="198"/>
                  </a:moveTo>
                  <a:cubicBezTo>
                    <a:pt x="7" y="192"/>
                    <a:pt x="7" y="185"/>
                    <a:pt x="4" y="179"/>
                  </a:cubicBezTo>
                  <a:cubicBezTo>
                    <a:pt x="3" y="173"/>
                    <a:pt x="1" y="168"/>
                    <a:pt x="0" y="162"/>
                  </a:cubicBezTo>
                  <a:cubicBezTo>
                    <a:pt x="0" y="154"/>
                    <a:pt x="0" y="145"/>
                    <a:pt x="1" y="137"/>
                  </a:cubicBezTo>
                  <a:cubicBezTo>
                    <a:pt x="2" y="132"/>
                    <a:pt x="12" y="125"/>
                    <a:pt x="12" y="125"/>
                  </a:cubicBezTo>
                  <a:cubicBezTo>
                    <a:pt x="21" y="109"/>
                    <a:pt x="9" y="131"/>
                    <a:pt x="16" y="114"/>
                  </a:cubicBezTo>
                  <a:cubicBezTo>
                    <a:pt x="20" y="105"/>
                    <a:pt x="29" y="99"/>
                    <a:pt x="33" y="90"/>
                  </a:cubicBezTo>
                  <a:cubicBezTo>
                    <a:pt x="34" y="75"/>
                    <a:pt x="43" y="55"/>
                    <a:pt x="57" y="47"/>
                  </a:cubicBezTo>
                  <a:cubicBezTo>
                    <a:pt x="64" y="33"/>
                    <a:pt x="75" y="21"/>
                    <a:pt x="87" y="11"/>
                  </a:cubicBezTo>
                  <a:cubicBezTo>
                    <a:pt x="91" y="4"/>
                    <a:pt x="90" y="8"/>
                    <a:pt x="9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51" name="Group 13"/>
            <p:cNvGrpSpPr>
              <a:grpSpLocks noChangeAspect="1"/>
            </p:cNvGrpSpPr>
            <p:nvPr/>
          </p:nvGrpSpPr>
          <p:grpSpPr bwMode="auto">
            <a:xfrm>
              <a:off x="2668588" y="1646238"/>
              <a:ext cx="4111625" cy="520700"/>
              <a:chOff x="392" y="845"/>
              <a:chExt cx="3727" cy="400"/>
            </a:xfrm>
          </p:grpSpPr>
          <p:sp>
            <p:nvSpPr>
              <p:cNvPr id="248" name="Freeform 14"/>
              <p:cNvSpPr>
                <a:spLocks noChangeAspect="1"/>
              </p:cNvSpPr>
              <p:nvPr/>
            </p:nvSpPr>
            <p:spPr bwMode="auto">
              <a:xfrm>
                <a:off x="1450" y="872"/>
                <a:ext cx="911" cy="222"/>
              </a:xfrm>
              <a:custGeom>
                <a:avLst/>
                <a:gdLst>
                  <a:gd name="T0" fmla="*/ 36 w 911"/>
                  <a:gd name="T1" fmla="*/ 222 h 222"/>
                  <a:gd name="T2" fmla="*/ 22 w 911"/>
                  <a:gd name="T3" fmla="*/ 194 h 222"/>
                  <a:gd name="T4" fmla="*/ 2 w 911"/>
                  <a:gd name="T5" fmla="*/ 158 h 222"/>
                  <a:gd name="T6" fmla="*/ 4 w 911"/>
                  <a:gd name="T7" fmla="*/ 136 h 222"/>
                  <a:gd name="T8" fmla="*/ 16 w 911"/>
                  <a:gd name="T9" fmla="*/ 134 h 222"/>
                  <a:gd name="T10" fmla="*/ 34 w 911"/>
                  <a:gd name="T11" fmla="*/ 128 h 222"/>
                  <a:gd name="T12" fmla="*/ 68 w 911"/>
                  <a:gd name="T13" fmla="*/ 140 h 222"/>
                  <a:gd name="T14" fmla="*/ 76 w 911"/>
                  <a:gd name="T15" fmla="*/ 152 h 222"/>
                  <a:gd name="T16" fmla="*/ 88 w 911"/>
                  <a:gd name="T17" fmla="*/ 156 h 222"/>
                  <a:gd name="T18" fmla="*/ 118 w 911"/>
                  <a:gd name="T19" fmla="*/ 120 h 222"/>
                  <a:gd name="T20" fmla="*/ 136 w 911"/>
                  <a:gd name="T21" fmla="*/ 112 h 222"/>
                  <a:gd name="T22" fmla="*/ 158 w 911"/>
                  <a:gd name="T23" fmla="*/ 146 h 222"/>
                  <a:gd name="T24" fmla="*/ 158 w 911"/>
                  <a:gd name="T25" fmla="*/ 158 h 222"/>
                  <a:gd name="T26" fmla="*/ 196 w 911"/>
                  <a:gd name="T27" fmla="*/ 168 h 222"/>
                  <a:gd name="T28" fmla="*/ 228 w 911"/>
                  <a:gd name="T29" fmla="*/ 136 h 222"/>
                  <a:gd name="T30" fmla="*/ 224 w 911"/>
                  <a:gd name="T31" fmla="*/ 110 h 222"/>
                  <a:gd name="T32" fmla="*/ 262 w 911"/>
                  <a:gd name="T33" fmla="*/ 80 h 222"/>
                  <a:gd name="T34" fmla="*/ 304 w 911"/>
                  <a:gd name="T35" fmla="*/ 102 h 222"/>
                  <a:gd name="T36" fmla="*/ 364 w 911"/>
                  <a:gd name="T37" fmla="*/ 96 h 222"/>
                  <a:gd name="T38" fmla="*/ 390 w 911"/>
                  <a:gd name="T39" fmla="*/ 106 h 222"/>
                  <a:gd name="T40" fmla="*/ 548 w 911"/>
                  <a:gd name="T41" fmla="*/ 82 h 222"/>
                  <a:gd name="T42" fmla="*/ 586 w 911"/>
                  <a:gd name="T43" fmla="*/ 78 h 222"/>
                  <a:gd name="T44" fmla="*/ 642 w 911"/>
                  <a:gd name="T45" fmla="*/ 52 h 222"/>
                  <a:gd name="T46" fmla="*/ 680 w 911"/>
                  <a:gd name="T47" fmla="*/ 48 h 222"/>
                  <a:gd name="T48" fmla="*/ 725 w 911"/>
                  <a:gd name="T49" fmla="*/ 43 h 222"/>
                  <a:gd name="T50" fmla="*/ 778 w 911"/>
                  <a:gd name="T51" fmla="*/ 16 h 222"/>
                  <a:gd name="T52" fmla="*/ 854 w 911"/>
                  <a:gd name="T53" fmla="*/ 6 h 222"/>
                  <a:gd name="T54" fmla="*/ 911 w 911"/>
                  <a:gd name="T55" fmla="*/ 0 h 2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911" h="222">
                    <a:moveTo>
                      <a:pt x="36" y="222"/>
                    </a:moveTo>
                    <a:cubicBezTo>
                      <a:pt x="34" y="210"/>
                      <a:pt x="35" y="198"/>
                      <a:pt x="22" y="194"/>
                    </a:cubicBezTo>
                    <a:cubicBezTo>
                      <a:pt x="7" y="179"/>
                      <a:pt x="8" y="177"/>
                      <a:pt x="2" y="158"/>
                    </a:cubicBezTo>
                    <a:cubicBezTo>
                      <a:pt x="3" y="151"/>
                      <a:pt x="0" y="142"/>
                      <a:pt x="4" y="136"/>
                    </a:cubicBezTo>
                    <a:cubicBezTo>
                      <a:pt x="6" y="132"/>
                      <a:pt x="12" y="135"/>
                      <a:pt x="16" y="134"/>
                    </a:cubicBezTo>
                    <a:cubicBezTo>
                      <a:pt x="22" y="132"/>
                      <a:pt x="34" y="128"/>
                      <a:pt x="34" y="128"/>
                    </a:cubicBezTo>
                    <a:cubicBezTo>
                      <a:pt x="66" y="131"/>
                      <a:pt x="51" y="128"/>
                      <a:pt x="68" y="140"/>
                    </a:cubicBezTo>
                    <a:cubicBezTo>
                      <a:pt x="71" y="144"/>
                      <a:pt x="73" y="148"/>
                      <a:pt x="76" y="152"/>
                    </a:cubicBezTo>
                    <a:cubicBezTo>
                      <a:pt x="78" y="156"/>
                      <a:pt x="88" y="156"/>
                      <a:pt x="88" y="156"/>
                    </a:cubicBezTo>
                    <a:cubicBezTo>
                      <a:pt x="108" y="152"/>
                      <a:pt x="97" y="134"/>
                      <a:pt x="118" y="120"/>
                    </a:cubicBezTo>
                    <a:cubicBezTo>
                      <a:pt x="123" y="110"/>
                      <a:pt x="125" y="109"/>
                      <a:pt x="136" y="112"/>
                    </a:cubicBezTo>
                    <a:cubicBezTo>
                      <a:pt x="144" y="124"/>
                      <a:pt x="145" y="137"/>
                      <a:pt x="158" y="146"/>
                    </a:cubicBezTo>
                    <a:cubicBezTo>
                      <a:pt x="159" y="150"/>
                      <a:pt x="155" y="155"/>
                      <a:pt x="158" y="158"/>
                    </a:cubicBezTo>
                    <a:cubicBezTo>
                      <a:pt x="164" y="164"/>
                      <a:pt x="191" y="168"/>
                      <a:pt x="196" y="168"/>
                    </a:cubicBezTo>
                    <a:cubicBezTo>
                      <a:pt x="217" y="173"/>
                      <a:pt x="218" y="152"/>
                      <a:pt x="228" y="136"/>
                    </a:cubicBezTo>
                    <a:cubicBezTo>
                      <a:pt x="227" y="127"/>
                      <a:pt x="221" y="118"/>
                      <a:pt x="224" y="110"/>
                    </a:cubicBezTo>
                    <a:cubicBezTo>
                      <a:pt x="229" y="96"/>
                      <a:pt x="260" y="80"/>
                      <a:pt x="262" y="80"/>
                    </a:cubicBezTo>
                    <a:cubicBezTo>
                      <a:pt x="283" y="83"/>
                      <a:pt x="287" y="101"/>
                      <a:pt x="304" y="102"/>
                    </a:cubicBezTo>
                    <a:cubicBezTo>
                      <a:pt x="321" y="105"/>
                      <a:pt x="350" y="95"/>
                      <a:pt x="364" y="96"/>
                    </a:cubicBezTo>
                    <a:cubicBezTo>
                      <a:pt x="374" y="91"/>
                      <a:pt x="379" y="108"/>
                      <a:pt x="390" y="106"/>
                    </a:cubicBezTo>
                    <a:cubicBezTo>
                      <a:pt x="421" y="104"/>
                      <a:pt x="440" y="80"/>
                      <a:pt x="548" y="82"/>
                    </a:cubicBezTo>
                    <a:cubicBezTo>
                      <a:pt x="595" y="81"/>
                      <a:pt x="566" y="75"/>
                      <a:pt x="586" y="78"/>
                    </a:cubicBezTo>
                    <a:cubicBezTo>
                      <a:pt x="602" y="73"/>
                      <a:pt x="626" y="57"/>
                      <a:pt x="642" y="52"/>
                    </a:cubicBezTo>
                    <a:cubicBezTo>
                      <a:pt x="657" y="44"/>
                      <a:pt x="666" y="49"/>
                      <a:pt x="680" y="48"/>
                    </a:cubicBezTo>
                    <a:cubicBezTo>
                      <a:pt x="694" y="47"/>
                      <a:pt x="709" y="48"/>
                      <a:pt x="725" y="43"/>
                    </a:cubicBezTo>
                    <a:cubicBezTo>
                      <a:pt x="759" y="36"/>
                      <a:pt x="757" y="22"/>
                      <a:pt x="778" y="16"/>
                    </a:cubicBezTo>
                    <a:cubicBezTo>
                      <a:pt x="799" y="10"/>
                      <a:pt x="832" y="9"/>
                      <a:pt x="854" y="6"/>
                    </a:cubicBezTo>
                    <a:cubicBezTo>
                      <a:pt x="853" y="6"/>
                      <a:pt x="899" y="1"/>
                      <a:pt x="911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9" name="Freeform 15"/>
              <p:cNvSpPr>
                <a:spLocks noChangeAspect="1"/>
              </p:cNvSpPr>
              <p:nvPr/>
            </p:nvSpPr>
            <p:spPr bwMode="auto">
              <a:xfrm>
                <a:off x="2361" y="845"/>
                <a:ext cx="383" cy="65"/>
              </a:xfrm>
              <a:custGeom>
                <a:avLst/>
                <a:gdLst>
                  <a:gd name="T0" fmla="*/ 0 w 383"/>
                  <a:gd name="T1" fmla="*/ 24 h 65"/>
                  <a:gd name="T2" fmla="*/ 29 w 383"/>
                  <a:gd name="T3" fmla="*/ 0 h 65"/>
                  <a:gd name="T4" fmla="*/ 66 w 383"/>
                  <a:gd name="T5" fmla="*/ 4 h 65"/>
                  <a:gd name="T6" fmla="*/ 89 w 383"/>
                  <a:gd name="T7" fmla="*/ 13 h 65"/>
                  <a:gd name="T8" fmla="*/ 116 w 383"/>
                  <a:gd name="T9" fmla="*/ 18 h 65"/>
                  <a:gd name="T10" fmla="*/ 155 w 383"/>
                  <a:gd name="T11" fmla="*/ 12 h 65"/>
                  <a:gd name="T12" fmla="*/ 176 w 383"/>
                  <a:gd name="T13" fmla="*/ 19 h 65"/>
                  <a:gd name="T14" fmla="*/ 243 w 383"/>
                  <a:gd name="T15" fmla="*/ 18 h 65"/>
                  <a:gd name="T16" fmla="*/ 290 w 383"/>
                  <a:gd name="T17" fmla="*/ 37 h 65"/>
                  <a:gd name="T18" fmla="*/ 326 w 383"/>
                  <a:gd name="T19" fmla="*/ 52 h 65"/>
                  <a:gd name="T20" fmla="*/ 383 w 383"/>
                  <a:gd name="T21" fmla="*/ 49 h 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3" h="65">
                    <a:moveTo>
                      <a:pt x="0" y="24"/>
                    </a:moveTo>
                    <a:cubicBezTo>
                      <a:pt x="9" y="15"/>
                      <a:pt x="16" y="3"/>
                      <a:pt x="29" y="0"/>
                    </a:cubicBezTo>
                    <a:cubicBezTo>
                      <a:pt x="43" y="1"/>
                      <a:pt x="53" y="3"/>
                      <a:pt x="66" y="4"/>
                    </a:cubicBezTo>
                    <a:cubicBezTo>
                      <a:pt x="75" y="8"/>
                      <a:pt x="79" y="12"/>
                      <a:pt x="89" y="13"/>
                    </a:cubicBezTo>
                    <a:cubicBezTo>
                      <a:pt x="96" y="25"/>
                      <a:pt x="103" y="21"/>
                      <a:pt x="116" y="18"/>
                    </a:cubicBezTo>
                    <a:cubicBezTo>
                      <a:pt x="125" y="2"/>
                      <a:pt x="131" y="11"/>
                      <a:pt x="155" y="12"/>
                    </a:cubicBezTo>
                    <a:cubicBezTo>
                      <a:pt x="161" y="17"/>
                      <a:pt x="169" y="18"/>
                      <a:pt x="176" y="19"/>
                    </a:cubicBezTo>
                    <a:cubicBezTo>
                      <a:pt x="200" y="31"/>
                      <a:pt x="230" y="18"/>
                      <a:pt x="243" y="18"/>
                    </a:cubicBezTo>
                    <a:cubicBezTo>
                      <a:pt x="245" y="27"/>
                      <a:pt x="281" y="35"/>
                      <a:pt x="290" y="37"/>
                    </a:cubicBezTo>
                    <a:cubicBezTo>
                      <a:pt x="296" y="41"/>
                      <a:pt x="319" y="51"/>
                      <a:pt x="326" y="52"/>
                    </a:cubicBezTo>
                    <a:cubicBezTo>
                      <a:pt x="353" y="65"/>
                      <a:pt x="371" y="50"/>
                      <a:pt x="383" y="49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50" name="Freeform 16"/>
              <p:cNvSpPr>
                <a:spLocks noChangeAspect="1"/>
              </p:cNvSpPr>
              <p:nvPr/>
            </p:nvSpPr>
            <p:spPr bwMode="auto">
              <a:xfrm>
                <a:off x="2745" y="866"/>
                <a:ext cx="894" cy="292"/>
              </a:xfrm>
              <a:custGeom>
                <a:avLst/>
                <a:gdLst>
                  <a:gd name="T0" fmla="*/ 894 w 894"/>
                  <a:gd name="T1" fmla="*/ 292 h 292"/>
                  <a:gd name="T2" fmla="*/ 876 w 894"/>
                  <a:gd name="T3" fmla="*/ 282 h 292"/>
                  <a:gd name="T4" fmla="*/ 848 w 894"/>
                  <a:gd name="T5" fmla="*/ 276 h 292"/>
                  <a:gd name="T6" fmla="*/ 816 w 894"/>
                  <a:gd name="T7" fmla="*/ 270 h 292"/>
                  <a:gd name="T8" fmla="*/ 792 w 894"/>
                  <a:gd name="T9" fmla="*/ 277 h 292"/>
                  <a:gd name="T10" fmla="*/ 764 w 894"/>
                  <a:gd name="T11" fmla="*/ 282 h 292"/>
                  <a:gd name="T12" fmla="*/ 737 w 894"/>
                  <a:gd name="T13" fmla="*/ 279 h 292"/>
                  <a:gd name="T14" fmla="*/ 704 w 894"/>
                  <a:gd name="T15" fmla="*/ 270 h 292"/>
                  <a:gd name="T16" fmla="*/ 611 w 894"/>
                  <a:gd name="T17" fmla="*/ 265 h 292"/>
                  <a:gd name="T18" fmla="*/ 600 w 894"/>
                  <a:gd name="T19" fmla="*/ 255 h 292"/>
                  <a:gd name="T20" fmla="*/ 585 w 894"/>
                  <a:gd name="T21" fmla="*/ 250 h 292"/>
                  <a:gd name="T22" fmla="*/ 567 w 894"/>
                  <a:gd name="T23" fmla="*/ 240 h 292"/>
                  <a:gd name="T24" fmla="*/ 549 w 894"/>
                  <a:gd name="T25" fmla="*/ 228 h 292"/>
                  <a:gd name="T26" fmla="*/ 525 w 894"/>
                  <a:gd name="T27" fmla="*/ 222 h 292"/>
                  <a:gd name="T28" fmla="*/ 488 w 894"/>
                  <a:gd name="T29" fmla="*/ 205 h 292"/>
                  <a:gd name="T30" fmla="*/ 462 w 894"/>
                  <a:gd name="T31" fmla="*/ 184 h 292"/>
                  <a:gd name="T32" fmla="*/ 447 w 894"/>
                  <a:gd name="T33" fmla="*/ 169 h 292"/>
                  <a:gd name="T34" fmla="*/ 437 w 894"/>
                  <a:gd name="T35" fmla="*/ 154 h 292"/>
                  <a:gd name="T36" fmla="*/ 429 w 894"/>
                  <a:gd name="T37" fmla="*/ 135 h 292"/>
                  <a:gd name="T38" fmla="*/ 419 w 894"/>
                  <a:gd name="T39" fmla="*/ 123 h 292"/>
                  <a:gd name="T40" fmla="*/ 399 w 894"/>
                  <a:gd name="T41" fmla="*/ 108 h 292"/>
                  <a:gd name="T42" fmla="*/ 371 w 894"/>
                  <a:gd name="T43" fmla="*/ 99 h 292"/>
                  <a:gd name="T44" fmla="*/ 348 w 894"/>
                  <a:gd name="T45" fmla="*/ 87 h 292"/>
                  <a:gd name="T46" fmla="*/ 326 w 894"/>
                  <a:gd name="T47" fmla="*/ 72 h 292"/>
                  <a:gd name="T48" fmla="*/ 309 w 894"/>
                  <a:gd name="T49" fmla="*/ 61 h 292"/>
                  <a:gd name="T50" fmla="*/ 279 w 894"/>
                  <a:gd name="T51" fmla="*/ 42 h 292"/>
                  <a:gd name="T52" fmla="*/ 270 w 894"/>
                  <a:gd name="T53" fmla="*/ 39 h 292"/>
                  <a:gd name="T54" fmla="*/ 252 w 894"/>
                  <a:gd name="T55" fmla="*/ 27 h 292"/>
                  <a:gd name="T56" fmla="*/ 224 w 894"/>
                  <a:gd name="T57" fmla="*/ 25 h 292"/>
                  <a:gd name="T58" fmla="*/ 210 w 894"/>
                  <a:gd name="T59" fmla="*/ 31 h 292"/>
                  <a:gd name="T60" fmla="*/ 183 w 894"/>
                  <a:gd name="T61" fmla="*/ 37 h 292"/>
                  <a:gd name="T62" fmla="*/ 156 w 894"/>
                  <a:gd name="T63" fmla="*/ 49 h 292"/>
                  <a:gd name="T64" fmla="*/ 135 w 894"/>
                  <a:gd name="T65" fmla="*/ 33 h 292"/>
                  <a:gd name="T66" fmla="*/ 117 w 894"/>
                  <a:gd name="T67" fmla="*/ 25 h 292"/>
                  <a:gd name="T68" fmla="*/ 74 w 894"/>
                  <a:gd name="T69" fmla="*/ 0 h 292"/>
                  <a:gd name="T70" fmla="*/ 27 w 894"/>
                  <a:gd name="T71" fmla="*/ 10 h 292"/>
                  <a:gd name="T72" fmla="*/ 12 w 894"/>
                  <a:gd name="T73" fmla="*/ 16 h 292"/>
                  <a:gd name="T74" fmla="*/ 0 w 894"/>
                  <a:gd name="T75" fmla="*/ 25 h 2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94" h="292">
                    <a:moveTo>
                      <a:pt x="894" y="292"/>
                    </a:moveTo>
                    <a:cubicBezTo>
                      <a:pt x="889" y="287"/>
                      <a:pt x="883" y="283"/>
                      <a:pt x="876" y="282"/>
                    </a:cubicBezTo>
                    <a:cubicBezTo>
                      <a:pt x="868" y="278"/>
                      <a:pt x="857" y="277"/>
                      <a:pt x="848" y="276"/>
                    </a:cubicBezTo>
                    <a:cubicBezTo>
                      <a:pt x="838" y="273"/>
                      <a:pt x="827" y="272"/>
                      <a:pt x="816" y="270"/>
                    </a:cubicBezTo>
                    <a:cubicBezTo>
                      <a:pt x="806" y="271"/>
                      <a:pt x="801" y="275"/>
                      <a:pt x="792" y="277"/>
                    </a:cubicBezTo>
                    <a:cubicBezTo>
                      <a:pt x="783" y="281"/>
                      <a:pt x="774" y="281"/>
                      <a:pt x="764" y="282"/>
                    </a:cubicBezTo>
                    <a:cubicBezTo>
                      <a:pt x="755" y="281"/>
                      <a:pt x="746" y="281"/>
                      <a:pt x="737" y="279"/>
                    </a:cubicBezTo>
                    <a:cubicBezTo>
                      <a:pt x="721" y="276"/>
                      <a:pt x="730" y="271"/>
                      <a:pt x="704" y="270"/>
                    </a:cubicBezTo>
                    <a:cubicBezTo>
                      <a:pt x="672" y="262"/>
                      <a:pt x="652" y="266"/>
                      <a:pt x="611" y="265"/>
                    </a:cubicBezTo>
                    <a:cubicBezTo>
                      <a:pt x="609" y="258"/>
                      <a:pt x="607" y="256"/>
                      <a:pt x="600" y="255"/>
                    </a:cubicBezTo>
                    <a:cubicBezTo>
                      <a:pt x="595" y="253"/>
                      <a:pt x="590" y="252"/>
                      <a:pt x="585" y="250"/>
                    </a:cubicBezTo>
                    <a:cubicBezTo>
                      <a:pt x="580" y="245"/>
                      <a:pt x="574" y="241"/>
                      <a:pt x="567" y="240"/>
                    </a:cubicBezTo>
                    <a:cubicBezTo>
                      <a:pt x="561" y="235"/>
                      <a:pt x="557" y="230"/>
                      <a:pt x="549" y="228"/>
                    </a:cubicBezTo>
                    <a:cubicBezTo>
                      <a:pt x="542" y="223"/>
                      <a:pt x="533" y="224"/>
                      <a:pt x="525" y="222"/>
                    </a:cubicBezTo>
                    <a:cubicBezTo>
                      <a:pt x="510" y="215"/>
                      <a:pt x="506" y="209"/>
                      <a:pt x="488" y="205"/>
                    </a:cubicBezTo>
                    <a:cubicBezTo>
                      <a:pt x="478" y="199"/>
                      <a:pt x="472" y="190"/>
                      <a:pt x="462" y="184"/>
                    </a:cubicBezTo>
                    <a:cubicBezTo>
                      <a:pt x="457" y="177"/>
                      <a:pt x="454" y="173"/>
                      <a:pt x="447" y="169"/>
                    </a:cubicBezTo>
                    <a:cubicBezTo>
                      <a:pt x="446" y="161"/>
                      <a:pt x="442" y="160"/>
                      <a:pt x="437" y="154"/>
                    </a:cubicBezTo>
                    <a:cubicBezTo>
                      <a:pt x="435" y="148"/>
                      <a:pt x="432" y="141"/>
                      <a:pt x="429" y="135"/>
                    </a:cubicBezTo>
                    <a:cubicBezTo>
                      <a:pt x="428" y="128"/>
                      <a:pt x="424" y="128"/>
                      <a:pt x="419" y="123"/>
                    </a:cubicBezTo>
                    <a:cubicBezTo>
                      <a:pt x="415" y="113"/>
                      <a:pt x="409" y="110"/>
                      <a:pt x="399" y="108"/>
                    </a:cubicBezTo>
                    <a:cubicBezTo>
                      <a:pt x="396" y="95"/>
                      <a:pt x="383" y="100"/>
                      <a:pt x="371" y="99"/>
                    </a:cubicBezTo>
                    <a:cubicBezTo>
                      <a:pt x="362" y="95"/>
                      <a:pt x="358" y="89"/>
                      <a:pt x="348" y="87"/>
                    </a:cubicBezTo>
                    <a:cubicBezTo>
                      <a:pt x="340" y="83"/>
                      <a:pt x="333" y="77"/>
                      <a:pt x="326" y="72"/>
                    </a:cubicBezTo>
                    <a:cubicBezTo>
                      <a:pt x="322" y="63"/>
                      <a:pt x="317" y="66"/>
                      <a:pt x="309" y="61"/>
                    </a:cubicBezTo>
                    <a:cubicBezTo>
                      <a:pt x="303" y="53"/>
                      <a:pt x="289" y="44"/>
                      <a:pt x="279" y="42"/>
                    </a:cubicBezTo>
                    <a:cubicBezTo>
                      <a:pt x="276" y="41"/>
                      <a:pt x="273" y="41"/>
                      <a:pt x="270" y="39"/>
                    </a:cubicBezTo>
                    <a:cubicBezTo>
                      <a:pt x="263" y="34"/>
                      <a:pt x="262" y="29"/>
                      <a:pt x="252" y="27"/>
                    </a:cubicBezTo>
                    <a:cubicBezTo>
                      <a:pt x="242" y="22"/>
                      <a:pt x="236" y="24"/>
                      <a:pt x="224" y="25"/>
                    </a:cubicBezTo>
                    <a:cubicBezTo>
                      <a:pt x="219" y="27"/>
                      <a:pt x="216" y="30"/>
                      <a:pt x="210" y="31"/>
                    </a:cubicBezTo>
                    <a:cubicBezTo>
                      <a:pt x="202" y="35"/>
                      <a:pt x="183" y="37"/>
                      <a:pt x="183" y="37"/>
                    </a:cubicBezTo>
                    <a:cubicBezTo>
                      <a:pt x="175" y="43"/>
                      <a:pt x="165" y="48"/>
                      <a:pt x="156" y="49"/>
                    </a:cubicBezTo>
                    <a:cubicBezTo>
                      <a:pt x="142" y="47"/>
                      <a:pt x="152" y="36"/>
                      <a:pt x="135" y="33"/>
                    </a:cubicBezTo>
                    <a:cubicBezTo>
                      <a:pt x="129" y="30"/>
                      <a:pt x="123" y="28"/>
                      <a:pt x="117" y="25"/>
                    </a:cubicBezTo>
                    <a:cubicBezTo>
                      <a:pt x="102" y="17"/>
                      <a:pt x="91" y="2"/>
                      <a:pt x="74" y="0"/>
                    </a:cubicBezTo>
                    <a:cubicBezTo>
                      <a:pt x="36" y="1"/>
                      <a:pt x="51" y="6"/>
                      <a:pt x="27" y="10"/>
                    </a:cubicBezTo>
                    <a:cubicBezTo>
                      <a:pt x="22" y="13"/>
                      <a:pt x="18" y="15"/>
                      <a:pt x="12" y="16"/>
                    </a:cubicBezTo>
                    <a:cubicBezTo>
                      <a:pt x="8" y="21"/>
                      <a:pt x="6" y="23"/>
                      <a:pt x="0" y="25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51" name="Freeform 17"/>
              <p:cNvSpPr>
                <a:spLocks noChangeAspect="1"/>
              </p:cNvSpPr>
              <p:nvPr/>
            </p:nvSpPr>
            <p:spPr bwMode="auto">
              <a:xfrm>
                <a:off x="3641" y="1160"/>
                <a:ext cx="478" cy="85"/>
              </a:xfrm>
              <a:custGeom>
                <a:avLst/>
                <a:gdLst>
                  <a:gd name="T0" fmla="*/ 478 w 478"/>
                  <a:gd name="T1" fmla="*/ 85 h 85"/>
                  <a:gd name="T2" fmla="*/ 457 w 478"/>
                  <a:gd name="T3" fmla="*/ 81 h 85"/>
                  <a:gd name="T4" fmla="*/ 424 w 478"/>
                  <a:gd name="T5" fmla="*/ 72 h 85"/>
                  <a:gd name="T6" fmla="*/ 402 w 478"/>
                  <a:gd name="T7" fmla="*/ 61 h 85"/>
                  <a:gd name="T8" fmla="*/ 340 w 478"/>
                  <a:gd name="T9" fmla="*/ 73 h 85"/>
                  <a:gd name="T10" fmla="*/ 282 w 478"/>
                  <a:gd name="T11" fmla="*/ 76 h 85"/>
                  <a:gd name="T12" fmla="*/ 253 w 478"/>
                  <a:gd name="T13" fmla="*/ 75 h 85"/>
                  <a:gd name="T14" fmla="*/ 207 w 478"/>
                  <a:gd name="T15" fmla="*/ 64 h 85"/>
                  <a:gd name="T16" fmla="*/ 129 w 478"/>
                  <a:gd name="T17" fmla="*/ 64 h 85"/>
                  <a:gd name="T18" fmla="*/ 99 w 478"/>
                  <a:gd name="T19" fmla="*/ 54 h 85"/>
                  <a:gd name="T20" fmla="*/ 85 w 478"/>
                  <a:gd name="T21" fmla="*/ 45 h 85"/>
                  <a:gd name="T22" fmla="*/ 69 w 478"/>
                  <a:gd name="T23" fmla="*/ 30 h 85"/>
                  <a:gd name="T24" fmla="*/ 43 w 478"/>
                  <a:gd name="T25" fmla="*/ 24 h 85"/>
                  <a:gd name="T26" fmla="*/ 16 w 478"/>
                  <a:gd name="T27" fmla="*/ 6 h 85"/>
                  <a:gd name="T28" fmla="*/ 0 w 478"/>
                  <a:gd name="T29" fmla="*/ 0 h 8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8" h="85">
                    <a:moveTo>
                      <a:pt x="478" y="85"/>
                    </a:moveTo>
                    <a:cubicBezTo>
                      <a:pt x="471" y="84"/>
                      <a:pt x="457" y="81"/>
                      <a:pt x="457" y="81"/>
                    </a:cubicBezTo>
                    <a:cubicBezTo>
                      <a:pt x="454" y="80"/>
                      <a:pt x="430" y="73"/>
                      <a:pt x="424" y="72"/>
                    </a:cubicBezTo>
                    <a:cubicBezTo>
                      <a:pt x="416" y="68"/>
                      <a:pt x="409" y="66"/>
                      <a:pt x="402" y="61"/>
                    </a:cubicBezTo>
                    <a:cubicBezTo>
                      <a:pt x="381" y="64"/>
                      <a:pt x="361" y="71"/>
                      <a:pt x="340" y="73"/>
                    </a:cubicBezTo>
                    <a:cubicBezTo>
                      <a:pt x="314" y="80"/>
                      <a:pt x="331" y="78"/>
                      <a:pt x="282" y="76"/>
                    </a:cubicBezTo>
                    <a:cubicBezTo>
                      <a:pt x="269" y="74"/>
                      <a:pt x="268" y="73"/>
                      <a:pt x="253" y="75"/>
                    </a:cubicBezTo>
                    <a:cubicBezTo>
                      <a:pt x="237" y="73"/>
                      <a:pt x="223" y="67"/>
                      <a:pt x="207" y="64"/>
                    </a:cubicBezTo>
                    <a:cubicBezTo>
                      <a:pt x="173" y="66"/>
                      <a:pt x="166" y="68"/>
                      <a:pt x="129" y="64"/>
                    </a:cubicBezTo>
                    <a:cubicBezTo>
                      <a:pt x="120" y="63"/>
                      <a:pt x="110" y="55"/>
                      <a:pt x="99" y="54"/>
                    </a:cubicBezTo>
                    <a:cubicBezTo>
                      <a:pt x="94" y="51"/>
                      <a:pt x="90" y="49"/>
                      <a:pt x="85" y="45"/>
                    </a:cubicBezTo>
                    <a:cubicBezTo>
                      <a:pt x="80" y="37"/>
                      <a:pt x="78" y="31"/>
                      <a:pt x="69" y="30"/>
                    </a:cubicBezTo>
                    <a:cubicBezTo>
                      <a:pt x="61" y="27"/>
                      <a:pt x="52" y="25"/>
                      <a:pt x="43" y="24"/>
                    </a:cubicBezTo>
                    <a:cubicBezTo>
                      <a:pt x="37" y="14"/>
                      <a:pt x="27" y="8"/>
                      <a:pt x="16" y="6"/>
                    </a:cubicBezTo>
                    <a:cubicBezTo>
                      <a:pt x="0" y="4"/>
                      <a:pt x="2" y="9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52" name="Freeform 18"/>
              <p:cNvSpPr>
                <a:spLocks noChangeAspect="1"/>
              </p:cNvSpPr>
              <p:nvPr/>
            </p:nvSpPr>
            <p:spPr bwMode="auto">
              <a:xfrm>
                <a:off x="602" y="978"/>
                <a:ext cx="438" cy="92"/>
              </a:xfrm>
              <a:custGeom>
                <a:avLst/>
                <a:gdLst>
                  <a:gd name="T0" fmla="*/ 438 w 438"/>
                  <a:gd name="T1" fmla="*/ 88 h 92"/>
                  <a:gd name="T2" fmla="*/ 424 w 438"/>
                  <a:gd name="T3" fmla="*/ 62 h 92"/>
                  <a:gd name="T4" fmla="*/ 406 w 438"/>
                  <a:gd name="T5" fmla="*/ 48 h 92"/>
                  <a:gd name="T6" fmla="*/ 400 w 438"/>
                  <a:gd name="T7" fmla="*/ 44 h 92"/>
                  <a:gd name="T8" fmla="*/ 380 w 438"/>
                  <a:gd name="T9" fmla="*/ 34 h 92"/>
                  <a:gd name="T10" fmla="*/ 362 w 438"/>
                  <a:gd name="T11" fmla="*/ 48 h 92"/>
                  <a:gd name="T12" fmla="*/ 344 w 438"/>
                  <a:gd name="T13" fmla="*/ 54 h 92"/>
                  <a:gd name="T14" fmla="*/ 326 w 438"/>
                  <a:gd name="T15" fmla="*/ 44 h 92"/>
                  <a:gd name="T16" fmla="*/ 296 w 438"/>
                  <a:gd name="T17" fmla="*/ 24 h 92"/>
                  <a:gd name="T18" fmla="*/ 280 w 438"/>
                  <a:gd name="T19" fmla="*/ 12 h 92"/>
                  <a:gd name="T20" fmla="*/ 262 w 438"/>
                  <a:gd name="T21" fmla="*/ 0 h 92"/>
                  <a:gd name="T22" fmla="*/ 234 w 438"/>
                  <a:gd name="T23" fmla="*/ 42 h 92"/>
                  <a:gd name="T24" fmla="*/ 208 w 438"/>
                  <a:gd name="T25" fmla="*/ 34 h 92"/>
                  <a:gd name="T26" fmla="*/ 116 w 438"/>
                  <a:gd name="T27" fmla="*/ 30 h 92"/>
                  <a:gd name="T28" fmla="*/ 72 w 438"/>
                  <a:gd name="T29" fmla="*/ 38 h 92"/>
                  <a:gd name="T30" fmla="*/ 60 w 438"/>
                  <a:gd name="T31" fmla="*/ 60 h 92"/>
                  <a:gd name="T32" fmla="*/ 36 w 438"/>
                  <a:gd name="T33" fmla="*/ 88 h 92"/>
                  <a:gd name="T34" fmla="*/ 0 w 438"/>
                  <a:gd name="T35" fmla="*/ 92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38" h="92">
                    <a:moveTo>
                      <a:pt x="438" y="88"/>
                    </a:moveTo>
                    <a:cubicBezTo>
                      <a:pt x="427" y="84"/>
                      <a:pt x="431" y="71"/>
                      <a:pt x="424" y="62"/>
                    </a:cubicBezTo>
                    <a:cubicBezTo>
                      <a:pt x="418" y="55"/>
                      <a:pt x="414" y="54"/>
                      <a:pt x="406" y="48"/>
                    </a:cubicBezTo>
                    <a:cubicBezTo>
                      <a:pt x="404" y="47"/>
                      <a:pt x="400" y="44"/>
                      <a:pt x="400" y="44"/>
                    </a:cubicBezTo>
                    <a:cubicBezTo>
                      <a:pt x="394" y="35"/>
                      <a:pt x="390" y="36"/>
                      <a:pt x="380" y="34"/>
                    </a:cubicBezTo>
                    <a:cubicBezTo>
                      <a:pt x="355" y="38"/>
                      <a:pt x="372" y="41"/>
                      <a:pt x="362" y="48"/>
                    </a:cubicBezTo>
                    <a:cubicBezTo>
                      <a:pt x="357" y="52"/>
                      <a:pt x="344" y="54"/>
                      <a:pt x="344" y="54"/>
                    </a:cubicBezTo>
                    <a:cubicBezTo>
                      <a:pt x="337" y="52"/>
                      <a:pt x="326" y="44"/>
                      <a:pt x="326" y="44"/>
                    </a:cubicBezTo>
                    <a:cubicBezTo>
                      <a:pt x="318" y="32"/>
                      <a:pt x="310" y="27"/>
                      <a:pt x="296" y="24"/>
                    </a:cubicBezTo>
                    <a:cubicBezTo>
                      <a:pt x="289" y="20"/>
                      <a:pt x="287" y="16"/>
                      <a:pt x="280" y="12"/>
                    </a:cubicBezTo>
                    <a:cubicBezTo>
                      <a:pt x="274" y="8"/>
                      <a:pt x="262" y="0"/>
                      <a:pt x="262" y="0"/>
                    </a:cubicBezTo>
                    <a:cubicBezTo>
                      <a:pt x="240" y="7"/>
                      <a:pt x="262" y="33"/>
                      <a:pt x="234" y="42"/>
                    </a:cubicBezTo>
                    <a:cubicBezTo>
                      <a:pt x="222" y="40"/>
                      <a:pt x="217" y="40"/>
                      <a:pt x="208" y="34"/>
                    </a:cubicBezTo>
                    <a:cubicBezTo>
                      <a:pt x="186" y="41"/>
                      <a:pt x="140" y="31"/>
                      <a:pt x="116" y="30"/>
                    </a:cubicBezTo>
                    <a:cubicBezTo>
                      <a:pt x="97" y="24"/>
                      <a:pt x="89" y="32"/>
                      <a:pt x="72" y="38"/>
                    </a:cubicBezTo>
                    <a:cubicBezTo>
                      <a:pt x="68" y="49"/>
                      <a:pt x="69" y="54"/>
                      <a:pt x="60" y="60"/>
                    </a:cubicBezTo>
                    <a:cubicBezTo>
                      <a:pt x="56" y="86"/>
                      <a:pt x="50" y="78"/>
                      <a:pt x="36" y="88"/>
                    </a:cubicBezTo>
                    <a:cubicBezTo>
                      <a:pt x="28" y="88"/>
                      <a:pt x="7" y="91"/>
                      <a:pt x="0" y="92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53" name="Freeform 19"/>
              <p:cNvSpPr>
                <a:spLocks noChangeAspect="1"/>
              </p:cNvSpPr>
              <p:nvPr/>
            </p:nvSpPr>
            <p:spPr bwMode="auto">
              <a:xfrm>
                <a:off x="392" y="1072"/>
                <a:ext cx="208" cy="70"/>
              </a:xfrm>
              <a:custGeom>
                <a:avLst/>
                <a:gdLst>
                  <a:gd name="T0" fmla="*/ 0 w 208"/>
                  <a:gd name="T1" fmla="*/ 70 h 70"/>
                  <a:gd name="T2" fmla="*/ 40 w 208"/>
                  <a:gd name="T3" fmla="*/ 58 h 70"/>
                  <a:gd name="T4" fmla="*/ 84 w 208"/>
                  <a:gd name="T5" fmla="*/ 58 h 70"/>
                  <a:gd name="T6" fmla="*/ 92 w 208"/>
                  <a:gd name="T7" fmla="*/ 46 h 70"/>
                  <a:gd name="T8" fmla="*/ 110 w 208"/>
                  <a:gd name="T9" fmla="*/ 36 h 70"/>
                  <a:gd name="T10" fmla="*/ 126 w 208"/>
                  <a:gd name="T11" fmla="*/ 46 h 70"/>
                  <a:gd name="T12" fmla="*/ 148 w 208"/>
                  <a:gd name="T13" fmla="*/ 56 h 70"/>
                  <a:gd name="T14" fmla="*/ 162 w 208"/>
                  <a:gd name="T15" fmla="*/ 24 h 70"/>
                  <a:gd name="T16" fmla="*/ 208 w 208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" h="70">
                    <a:moveTo>
                      <a:pt x="0" y="70"/>
                    </a:moveTo>
                    <a:cubicBezTo>
                      <a:pt x="16" y="68"/>
                      <a:pt x="26" y="63"/>
                      <a:pt x="40" y="58"/>
                    </a:cubicBezTo>
                    <a:cubicBezTo>
                      <a:pt x="45" y="58"/>
                      <a:pt x="76" y="62"/>
                      <a:pt x="84" y="58"/>
                    </a:cubicBezTo>
                    <a:cubicBezTo>
                      <a:pt x="88" y="56"/>
                      <a:pt x="89" y="50"/>
                      <a:pt x="92" y="46"/>
                    </a:cubicBezTo>
                    <a:cubicBezTo>
                      <a:pt x="95" y="42"/>
                      <a:pt x="106" y="39"/>
                      <a:pt x="110" y="36"/>
                    </a:cubicBezTo>
                    <a:cubicBezTo>
                      <a:pt x="118" y="39"/>
                      <a:pt x="118" y="43"/>
                      <a:pt x="126" y="46"/>
                    </a:cubicBezTo>
                    <a:cubicBezTo>
                      <a:pt x="130" y="57"/>
                      <a:pt x="137" y="54"/>
                      <a:pt x="148" y="56"/>
                    </a:cubicBezTo>
                    <a:cubicBezTo>
                      <a:pt x="189" y="70"/>
                      <a:pt x="173" y="41"/>
                      <a:pt x="162" y="24"/>
                    </a:cubicBezTo>
                    <a:cubicBezTo>
                      <a:pt x="166" y="2"/>
                      <a:pt x="188" y="0"/>
                      <a:pt x="208" y="0"/>
                    </a:cubicBezTo>
                  </a:path>
                </a:pathLst>
              </a:custGeom>
              <a:noFill/>
              <a:ln w="28575" cap="flat" cmpd="sng">
                <a:solidFill>
                  <a:srgbClr val="00206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152" name="Freeform 20"/>
            <p:cNvSpPr>
              <a:spLocks noChangeAspect="1"/>
            </p:cNvSpPr>
            <p:nvPr/>
          </p:nvSpPr>
          <p:spPr bwMode="auto">
            <a:xfrm>
              <a:off x="3092450" y="1674813"/>
              <a:ext cx="41275" cy="160337"/>
            </a:xfrm>
            <a:custGeom>
              <a:avLst/>
              <a:gdLst>
                <a:gd name="T0" fmla="*/ 41275 w 37"/>
                <a:gd name="T1" fmla="*/ 160337 h 123"/>
                <a:gd name="T2" fmla="*/ 17849 w 37"/>
                <a:gd name="T3" fmla="*/ 151212 h 123"/>
                <a:gd name="T4" fmla="*/ 7809 w 37"/>
                <a:gd name="T5" fmla="*/ 135569 h 123"/>
                <a:gd name="T6" fmla="*/ 1116 w 37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123">
                  <a:moveTo>
                    <a:pt x="37" y="123"/>
                  </a:moveTo>
                  <a:cubicBezTo>
                    <a:pt x="29" y="122"/>
                    <a:pt x="24" y="117"/>
                    <a:pt x="16" y="116"/>
                  </a:cubicBezTo>
                  <a:cubicBezTo>
                    <a:pt x="11" y="112"/>
                    <a:pt x="10" y="109"/>
                    <a:pt x="7" y="104"/>
                  </a:cubicBezTo>
                  <a:cubicBezTo>
                    <a:pt x="0" y="71"/>
                    <a:pt x="1" y="34"/>
                    <a:pt x="1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3" name="Freeform 21"/>
            <p:cNvSpPr>
              <a:spLocks noChangeAspect="1"/>
            </p:cNvSpPr>
            <p:nvPr/>
          </p:nvSpPr>
          <p:spPr bwMode="auto">
            <a:xfrm>
              <a:off x="3043238" y="2906713"/>
              <a:ext cx="219075" cy="809625"/>
            </a:xfrm>
            <a:custGeom>
              <a:avLst/>
              <a:gdLst>
                <a:gd name="T0" fmla="*/ 219075 w 199"/>
                <a:gd name="T1" fmla="*/ 809625 h 622"/>
                <a:gd name="T2" fmla="*/ 188250 w 199"/>
                <a:gd name="T3" fmla="*/ 741939 h 622"/>
                <a:gd name="T4" fmla="*/ 175040 w 199"/>
                <a:gd name="T5" fmla="*/ 679460 h 622"/>
                <a:gd name="T6" fmla="*/ 172838 w 199"/>
                <a:gd name="T7" fmla="*/ 656031 h 622"/>
                <a:gd name="T8" fmla="*/ 164031 w 199"/>
                <a:gd name="T9" fmla="*/ 640411 h 622"/>
                <a:gd name="T10" fmla="*/ 157426 w 199"/>
                <a:gd name="T11" fmla="*/ 588345 h 622"/>
                <a:gd name="T12" fmla="*/ 126601 w 199"/>
                <a:gd name="T13" fmla="*/ 510246 h 622"/>
                <a:gd name="T14" fmla="*/ 113391 w 199"/>
                <a:gd name="T15" fmla="*/ 455577 h 622"/>
                <a:gd name="T16" fmla="*/ 100180 w 199"/>
                <a:gd name="T17" fmla="*/ 439957 h 622"/>
                <a:gd name="T18" fmla="*/ 47338 w 199"/>
                <a:gd name="T19" fmla="*/ 286363 h 622"/>
                <a:gd name="T20" fmla="*/ 45136 w 199"/>
                <a:gd name="T21" fmla="*/ 239503 h 622"/>
                <a:gd name="T22" fmla="*/ 25320 w 199"/>
                <a:gd name="T23" fmla="*/ 223883 h 622"/>
                <a:gd name="T24" fmla="*/ 12110 w 199"/>
                <a:gd name="T25" fmla="*/ 179627 h 622"/>
                <a:gd name="T26" fmla="*/ 23118 w 199"/>
                <a:gd name="T27" fmla="*/ 122355 h 622"/>
                <a:gd name="T28" fmla="*/ 47338 w 199"/>
                <a:gd name="T29" fmla="*/ 109338 h 622"/>
                <a:gd name="T30" fmla="*/ 45136 w 199"/>
                <a:gd name="T31" fmla="*/ 88512 h 622"/>
                <a:gd name="T32" fmla="*/ 31926 w 199"/>
                <a:gd name="T33" fmla="*/ 83305 h 622"/>
                <a:gd name="T34" fmla="*/ 51741 w 199"/>
                <a:gd name="T35" fmla="*/ 41653 h 622"/>
                <a:gd name="T36" fmla="*/ 73759 w 199"/>
                <a:gd name="T37" fmla="*/ 0 h 6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99" h="622">
                  <a:moveTo>
                    <a:pt x="199" y="622"/>
                  </a:moveTo>
                  <a:cubicBezTo>
                    <a:pt x="189" y="607"/>
                    <a:pt x="187" y="581"/>
                    <a:pt x="171" y="570"/>
                  </a:cubicBezTo>
                  <a:cubicBezTo>
                    <a:pt x="169" y="554"/>
                    <a:pt x="163" y="538"/>
                    <a:pt x="159" y="522"/>
                  </a:cubicBezTo>
                  <a:cubicBezTo>
                    <a:pt x="158" y="516"/>
                    <a:pt x="159" y="510"/>
                    <a:pt x="157" y="504"/>
                  </a:cubicBezTo>
                  <a:cubicBezTo>
                    <a:pt x="155" y="499"/>
                    <a:pt x="149" y="492"/>
                    <a:pt x="149" y="492"/>
                  </a:cubicBezTo>
                  <a:cubicBezTo>
                    <a:pt x="145" y="478"/>
                    <a:pt x="146" y="468"/>
                    <a:pt x="143" y="452"/>
                  </a:cubicBezTo>
                  <a:cubicBezTo>
                    <a:pt x="139" y="433"/>
                    <a:pt x="126" y="408"/>
                    <a:pt x="115" y="392"/>
                  </a:cubicBezTo>
                  <a:cubicBezTo>
                    <a:pt x="114" y="382"/>
                    <a:pt x="112" y="359"/>
                    <a:pt x="103" y="350"/>
                  </a:cubicBezTo>
                  <a:cubicBezTo>
                    <a:pt x="99" y="346"/>
                    <a:pt x="91" y="338"/>
                    <a:pt x="91" y="338"/>
                  </a:cubicBezTo>
                  <a:cubicBezTo>
                    <a:pt x="77" y="297"/>
                    <a:pt x="54" y="263"/>
                    <a:pt x="43" y="220"/>
                  </a:cubicBezTo>
                  <a:cubicBezTo>
                    <a:pt x="42" y="208"/>
                    <a:pt x="45" y="195"/>
                    <a:pt x="41" y="184"/>
                  </a:cubicBezTo>
                  <a:cubicBezTo>
                    <a:pt x="39" y="177"/>
                    <a:pt x="23" y="172"/>
                    <a:pt x="23" y="172"/>
                  </a:cubicBezTo>
                  <a:cubicBezTo>
                    <a:pt x="19" y="160"/>
                    <a:pt x="14" y="151"/>
                    <a:pt x="11" y="138"/>
                  </a:cubicBezTo>
                  <a:cubicBezTo>
                    <a:pt x="15" y="90"/>
                    <a:pt x="0" y="87"/>
                    <a:pt x="21" y="94"/>
                  </a:cubicBezTo>
                  <a:cubicBezTo>
                    <a:pt x="31" y="92"/>
                    <a:pt x="37" y="93"/>
                    <a:pt x="43" y="84"/>
                  </a:cubicBezTo>
                  <a:cubicBezTo>
                    <a:pt x="42" y="79"/>
                    <a:pt x="44" y="72"/>
                    <a:pt x="41" y="68"/>
                  </a:cubicBezTo>
                  <a:cubicBezTo>
                    <a:pt x="39" y="65"/>
                    <a:pt x="29" y="64"/>
                    <a:pt x="29" y="64"/>
                  </a:cubicBezTo>
                  <a:cubicBezTo>
                    <a:pt x="30" y="35"/>
                    <a:pt x="42" y="52"/>
                    <a:pt x="47" y="32"/>
                  </a:cubicBezTo>
                  <a:cubicBezTo>
                    <a:pt x="49" y="24"/>
                    <a:pt x="63" y="7"/>
                    <a:pt x="67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4" name="Freeform 22"/>
            <p:cNvSpPr>
              <a:spLocks noChangeAspect="1"/>
            </p:cNvSpPr>
            <p:nvPr/>
          </p:nvSpPr>
          <p:spPr bwMode="auto">
            <a:xfrm>
              <a:off x="3109913" y="1681163"/>
              <a:ext cx="119062" cy="153987"/>
            </a:xfrm>
            <a:custGeom>
              <a:avLst/>
              <a:gdLst>
                <a:gd name="T0" fmla="*/ 119062 w 108"/>
                <a:gd name="T1" fmla="*/ 153987 h 118"/>
                <a:gd name="T2" fmla="*/ 105833 w 108"/>
                <a:gd name="T3" fmla="*/ 138327 h 118"/>
                <a:gd name="T4" fmla="*/ 80477 w 108"/>
                <a:gd name="T5" fmla="*/ 118753 h 118"/>
                <a:gd name="T6" fmla="*/ 27561 w 108"/>
                <a:gd name="T7" fmla="*/ 146157 h 118"/>
                <a:gd name="T8" fmla="*/ 11024 w 108"/>
                <a:gd name="T9" fmla="*/ 122668 h 118"/>
                <a:gd name="T10" fmla="*/ 3307 w 108"/>
                <a:gd name="T11" fmla="*/ 99178 h 118"/>
                <a:gd name="T12" fmla="*/ 6615 w 108"/>
                <a:gd name="T13" fmla="*/ 78298 h 118"/>
                <a:gd name="T14" fmla="*/ 14332 w 108"/>
                <a:gd name="T15" fmla="*/ 31319 h 118"/>
                <a:gd name="T16" fmla="*/ 16536 w 108"/>
                <a:gd name="T17" fmla="*/ 0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" h="118">
                  <a:moveTo>
                    <a:pt x="108" y="118"/>
                  </a:moveTo>
                  <a:cubicBezTo>
                    <a:pt x="102" y="114"/>
                    <a:pt x="101" y="111"/>
                    <a:pt x="96" y="106"/>
                  </a:cubicBezTo>
                  <a:cubicBezTo>
                    <a:pt x="90" y="100"/>
                    <a:pt x="80" y="95"/>
                    <a:pt x="73" y="91"/>
                  </a:cubicBezTo>
                  <a:cubicBezTo>
                    <a:pt x="56" y="96"/>
                    <a:pt x="42" y="109"/>
                    <a:pt x="25" y="112"/>
                  </a:cubicBezTo>
                  <a:cubicBezTo>
                    <a:pt x="14" y="118"/>
                    <a:pt x="15" y="102"/>
                    <a:pt x="10" y="94"/>
                  </a:cubicBezTo>
                  <a:cubicBezTo>
                    <a:pt x="8" y="84"/>
                    <a:pt x="14" y="79"/>
                    <a:pt x="3" y="76"/>
                  </a:cubicBezTo>
                  <a:cubicBezTo>
                    <a:pt x="0" y="70"/>
                    <a:pt x="2" y="65"/>
                    <a:pt x="6" y="60"/>
                  </a:cubicBezTo>
                  <a:cubicBezTo>
                    <a:pt x="8" y="48"/>
                    <a:pt x="6" y="34"/>
                    <a:pt x="13" y="24"/>
                  </a:cubicBezTo>
                  <a:cubicBezTo>
                    <a:pt x="14" y="16"/>
                    <a:pt x="21" y="6"/>
                    <a:pt x="15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5" name="Freeform 23"/>
            <p:cNvSpPr>
              <a:spLocks noChangeAspect="1"/>
            </p:cNvSpPr>
            <p:nvPr/>
          </p:nvSpPr>
          <p:spPr bwMode="auto">
            <a:xfrm>
              <a:off x="3360738" y="1585913"/>
              <a:ext cx="22225" cy="128587"/>
            </a:xfrm>
            <a:custGeom>
              <a:avLst/>
              <a:gdLst>
                <a:gd name="T0" fmla="*/ 13335 w 20"/>
                <a:gd name="T1" fmla="*/ 128587 h 99"/>
                <a:gd name="T2" fmla="*/ 4445 w 20"/>
                <a:gd name="T3" fmla="*/ 93518 h 99"/>
                <a:gd name="T4" fmla="*/ 0 w 20"/>
                <a:gd name="T5" fmla="*/ 74035 h 99"/>
                <a:gd name="T6" fmla="*/ 10001 w 20"/>
                <a:gd name="T7" fmla="*/ 42862 h 99"/>
                <a:gd name="T8" fmla="*/ 20003 w 20"/>
                <a:gd name="T9" fmla="*/ 10391 h 99"/>
                <a:gd name="T10" fmla="*/ 20003 w 20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" h="99">
                  <a:moveTo>
                    <a:pt x="12" y="99"/>
                  </a:moveTo>
                  <a:cubicBezTo>
                    <a:pt x="9" y="90"/>
                    <a:pt x="8" y="81"/>
                    <a:pt x="4" y="72"/>
                  </a:cubicBezTo>
                  <a:cubicBezTo>
                    <a:pt x="3" y="67"/>
                    <a:pt x="1" y="62"/>
                    <a:pt x="0" y="57"/>
                  </a:cubicBezTo>
                  <a:cubicBezTo>
                    <a:pt x="1" y="46"/>
                    <a:pt x="5" y="43"/>
                    <a:pt x="9" y="33"/>
                  </a:cubicBezTo>
                  <a:cubicBezTo>
                    <a:pt x="11" y="23"/>
                    <a:pt x="12" y="16"/>
                    <a:pt x="18" y="8"/>
                  </a:cubicBezTo>
                  <a:cubicBezTo>
                    <a:pt x="19" y="2"/>
                    <a:pt x="20" y="5"/>
                    <a:pt x="18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6" name="Freeform 24"/>
            <p:cNvSpPr>
              <a:spLocks noChangeAspect="1"/>
            </p:cNvSpPr>
            <p:nvPr/>
          </p:nvSpPr>
          <p:spPr bwMode="auto">
            <a:xfrm>
              <a:off x="4040188" y="1919288"/>
              <a:ext cx="31750" cy="88900"/>
            </a:xfrm>
            <a:custGeom>
              <a:avLst/>
              <a:gdLst>
                <a:gd name="T0" fmla="*/ 15328 w 29"/>
                <a:gd name="T1" fmla="*/ 88900 h 67"/>
                <a:gd name="T2" fmla="*/ 0 w 29"/>
                <a:gd name="T3" fmla="*/ 68997 h 67"/>
                <a:gd name="T4" fmla="*/ 26276 w 29"/>
                <a:gd name="T5" fmla="*/ 29191 h 67"/>
                <a:gd name="T6" fmla="*/ 31750 w 29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67">
                  <a:moveTo>
                    <a:pt x="14" y="67"/>
                  </a:moveTo>
                  <a:cubicBezTo>
                    <a:pt x="6" y="62"/>
                    <a:pt x="7" y="56"/>
                    <a:pt x="0" y="52"/>
                  </a:cubicBezTo>
                  <a:cubicBezTo>
                    <a:pt x="3" y="33"/>
                    <a:pt x="10" y="32"/>
                    <a:pt x="24" y="22"/>
                  </a:cubicBezTo>
                  <a:cubicBezTo>
                    <a:pt x="28" y="15"/>
                    <a:pt x="29" y="8"/>
                    <a:pt x="29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7" name="Freeform 25"/>
            <p:cNvSpPr>
              <a:spLocks noChangeAspect="1"/>
            </p:cNvSpPr>
            <p:nvPr/>
          </p:nvSpPr>
          <p:spPr bwMode="auto">
            <a:xfrm>
              <a:off x="4500563" y="3940175"/>
              <a:ext cx="385762" cy="874713"/>
            </a:xfrm>
            <a:custGeom>
              <a:avLst/>
              <a:gdLst>
                <a:gd name="T0" fmla="*/ 9816 w 393"/>
                <a:gd name="T1" fmla="*/ 874713 h 672"/>
                <a:gd name="T2" fmla="*/ 11779 w 393"/>
                <a:gd name="T3" fmla="*/ 848680 h 672"/>
                <a:gd name="T4" fmla="*/ 37300 w 393"/>
                <a:gd name="T5" fmla="*/ 851283 h 672"/>
                <a:gd name="T6" fmla="*/ 49079 w 393"/>
                <a:gd name="T7" fmla="*/ 861696 h 672"/>
                <a:gd name="T8" fmla="*/ 51042 w 393"/>
                <a:gd name="T9" fmla="*/ 835663 h 672"/>
                <a:gd name="T10" fmla="*/ 43190 w 393"/>
                <a:gd name="T11" fmla="*/ 820043 h 672"/>
                <a:gd name="T12" fmla="*/ 70674 w 393"/>
                <a:gd name="T13" fmla="*/ 809630 h 672"/>
                <a:gd name="T14" fmla="*/ 54969 w 393"/>
                <a:gd name="T15" fmla="*/ 770581 h 672"/>
                <a:gd name="T16" fmla="*/ 80490 w 393"/>
                <a:gd name="T17" fmla="*/ 773184 h 672"/>
                <a:gd name="T18" fmla="*/ 98158 w 393"/>
                <a:gd name="T19" fmla="*/ 749754 h 672"/>
                <a:gd name="T20" fmla="*/ 82453 w 393"/>
                <a:gd name="T21" fmla="*/ 723721 h 672"/>
                <a:gd name="T22" fmla="*/ 72637 w 393"/>
                <a:gd name="T23" fmla="*/ 708101 h 672"/>
                <a:gd name="T24" fmla="*/ 90306 w 393"/>
                <a:gd name="T25" fmla="*/ 700291 h 672"/>
                <a:gd name="T26" fmla="*/ 107974 w 393"/>
                <a:gd name="T27" fmla="*/ 689878 h 672"/>
                <a:gd name="T28" fmla="*/ 125643 w 393"/>
                <a:gd name="T29" fmla="*/ 671655 h 672"/>
                <a:gd name="T30" fmla="*/ 92269 w 393"/>
                <a:gd name="T31" fmla="*/ 650828 h 672"/>
                <a:gd name="T32" fmla="*/ 107974 w 393"/>
                <a:gd name="T33" fmla="*/ 622192 h 672"/>
                <a:gd name="T34" fmla="*/ 117790 w 393"/>
                <a:gd name="T35" fmla="*/ 570125 h 672"/>
                <a:gd name="T36" fmla="*/ 113864 w 393"/>
                <a:gd name="T37" fmla="*/ 546696 h 672"/>
                <a:gd name="T38" fmla="*/ 102085 w 393"/>
                <a:gd name="T39" fmla="*/ 541489 h 672"/>
                <a:gd name="T40" fmla="*/ 104048 w 393"/>
                <a:gd name="T41" fmla="*/ 525869 h 672"/>
                <a:gd name="T42" fmla="*/ 127606 w 393"/>
                <a:gd name="T43" fmla="*/ 512853 h 672"/>
                <a:gd name="T44" fmla="*/ 125643 w 393"/>
                <a:gd name="T45" fmla="*/ 484216 h 672"/>
                <a:gd name="T46" fmla="*/ 102085 w 393"/>
                <a:gd name="T47" fmla="*/ 447770 h 672"/>
                <a:gd name="T48" fmla="*/ 121716 w 393"/>
                <a:gd name="T49" fmla="*/ 429547 h 672"/>
                <a:gd name="T50" fmla="*/ 176685 w 393"/>
                <a:gd name="T51" fmla="*/ 421737 h 672"/>
                <a:gd name="T52" fmla="*/ 190427 w 393"/>
                <a:gd name="T53" fmla="*/ 380084 h 672"/>
                <a:gd name="T54" fmla="*/ 202206 w 393"/>
                <a:gd name="T55" fmla="*/ 356654 h 672"/>
                <a:gd name="T56" fmla="*/ 215948 w 393"/>
                <a:gd name="T57" fmla="*/ 299381 h 672"/>
                <a:gd name="T58" fmla="*/ 243433 w 393"/>
                <a:gd name="T59" fmla="*/ 262935 h 672"/>
                <a:gd name="T60" fmla="*/ 255212 w 393"/>
                <a:gd name="T61" fmla="*/ 208265 h 672"/>
                <a:gd name="T62" fmla="*/ 274843 w 393"/>
                <a:gd name="T63" fmla="*/ 195248 h 672"/>
                <a:gd name="T64" fmla="*/ 292512 w 393"/>
                <a:gd name="T65" fmla="*/ 213472 h 672"/>
                <a:gd name="T66" fmla="*/ 306254 w 393"/>
                <a:gd name="T67" fmla="*/ 203058 h 672"/>
                <a:gd name="T68" fmla="*/ 292512 w 393"/>
                <a:gd name="T69" fmla="*/ 179629 h 672"/>
                <a:gd name="T70" fmla="*/ 286622 w 393"/>
                <a:gd name="T71" fmla="*/ 156199 h 672"/>
                <a:gd name="T72" fmla="*/ 323922 w 393"/>
                <a:gd name="T73" fmla="*/ 130166 h 672"/>
                <a:gd name="T74" fmla="*/ 321959 w 393"/>
                <a:gd name="T75" fmla="*/ 104133 h 672"/>
                <a:gd name="T76" fmla="*/ 314106 w 393"/>
                <a:gd name="T77" fmla="*/ 88513 h 672"/>
                <a:gd name="T78" fmla="*/ 339628 w 393"/>
                <a:gd name="T79" fmla="*/ 62480 h 672"/>
                <a:gd name="T80" fmla="*/ 327849 w 393"/>
                <a:gd name="T81" fmla="*/ 31240 h 672"/>
                <a:gd name="T82" fmla="*/ 341591 w 393"/>
                <a:gd name="T83" fmla="*/ 15620 h 672"/>
                <a:gd name="T84" fmla="*/ 359259 w 393"/>
                <a:gd name="T85" fmla="*/ 26033 h 672"/>
                <a:gd name="T86" fmla="*/ 382817 w 393"/>
                <a:gd name="T87" fmla="*/ 13017 h 672"/>
                <a:gd name="T88" fmla="*/ 376928 w 393"/>
                <a:gd name="T89" fmla="*/ 10413 h 672"/>
                <a:gd name="T90" fmla="*/ 365149 w 393"/>
                <a:gd name="T91" fmla="*/ 0 h 6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3" h="672">
                  <a:moveTo>
                    <a:pt x="10" y="672"/>
                  </a:moveTo>
                  <a:cubicBezTo>
                    <a:pt x="4" y="664"/>
                    <a:pt x="0" y="656"/>
                    <a:pt x="12" y="652"/>
                  </a:cubicBezTo>
                  <a:cubicBezTo>
                    <a:pt x="21" y="653"/>
                    <a:pt x="30" y="652"/>
                    <a:pt x="38" y="654"/>
                  </a:cubicBezTo>
                  <a:cubicBezTo>
                    <a:pt x="43" y="655"/>
                    <a:pt x="50" y="662"/>
                    <a:pt x="50" y="662"/>
                  </a:cubicBezTo>
                  <a:cubicBezTo>
                    <a:pt x="60" y="659"/>
                    <a:pt x="56" y="650"/>
                    <a:pt x="52" y="642"/>
                  </a:cubicBezTo>
                  <a:cubicBezTo>
                    <a:pt x="50" y="638"/>
                    <a:pt x="44" y="630"/>
                    <a:pt x="44" y="630"/>
                  </a:cubicBezTo>
                  <a:cubicBezTo>
                    <a:pt x="54" y="627"/>
                    <a:pt x="62" y="624"/>
                    <a:pt x="72" y="622"/>
                  </a:cubicBezTo>
                  <a:cubicBezTo>
                    <a:pt x="70" y="618"/>
                    <a:pt x="53" y="592"/>
                    <a:pt x="56" y="592"/>
                  </a:cubicBezTo>
                  <a:cubicBezTo>
                    <a:pt x="65" y="591"/>
                    <a:pt x="73" y="593"/>
                    <a:pt x="82" y="594"/>
                  </a:cubicBezTo>
                  <a:cubicBezTo>
                    <a:pt x="85" y="579"/>
                    <a:pt x="85" y="579"/>
                    <a:pt x="100" y="576"/>
                  </a:cubicBezTo>
                  <a:cubicBezTo>
                    <a:pt x="104" y="564"/>
                    <a:pt x="93" y="562"/>
                    <a:pt x="84" y="556"/>
                  </a:cubicBezTo>
                  <a:cubicBezTo>
                    <a:pt x="81" y="552"/>
                    <a:pt x="71" y="548"/>
                    <a:pt x="74" y="544"/>
                  </a:cubicBezTo>
                  <a:cubicBezTo>
                    <a:pt x="77" y="539"/>
                    <a:pt x="86" y="540"/>
                    <a:pt x="92" y="538"/>
                  </a:cubicBezTo>
                  <a:cubicBezTo>
                    <a:pt x="98" y="536"/>
                    <a:pt x="110" y="530"/>
                    <a:pt x="110" y="530"/>
                  </a:cubicBezTo>
                  <a:cubicBezTo>
                    <a:pt x="115" y="514"/>
                    <a:pt x="110" y="519"/>
                    <a:pt x="128" y="516"/>
                  </a:cubicBezTo>
                  <a:cubicBezTo>
                    <a:pt x="134" y="498"/>
                    <a:pt x="103" y="501"/>
                    <a:pt x="94" y="500"/>
                  </a:cubicBezTo>
                  <a:cubicBezTo>
                    <a:pt x="103" y="494"/>
                    <a:pt x="103" y="485"/>
                    <a:pt x="110" y="478"/>
                  </a:cubicBezTo>
                  <a:cubicBezTo>
                    <a:pt x="115" y="462"/>
                    <a:pt x="101" y="444"/>
                    <a:pt x="120" y="438"/>
                  </a:cubicBezTo>
                  <a:cubicBezTo>
                    <a:pt x="125" y="431"/>
                    <a:pt x="125" y="425"/>
                    <a:pt x="116" y="420"/>
                  </a:cubicBezTo>
                  <a:cubicBezTo>
                    <a:pt x="112" y="418"/>
                    <a:pt x="104" y="416"/>
                    <a:pt x="104" y="416"/>
                  </a:cubicBezTo>
                  <a:cubicBezTo>
                    <a:pt x="105" y="412"/>
                    <a:pt x="103" y="407"/>
                    <a:pt x="106" y="404"/>
                  </a:cubicBezTo>
                  <a:cubicBezTo>
                    <a:pt x="107" y="403"/>
                    <a:pt x="128" y="395"/>
                    <a:pt x="130" y="394"/>
                  </a:cubicBezTo>
                  <a:cubicBezTo>
                    <a:pt x="129" y="387"/>
                    <a:pt x="130" y="379"/>
                    <a:pt x="128" y="372"/>
                  </a:cubicBezTo>
                  <a:cubicBezTo>
                    <a:pt x="126" y="367"/>
                    <a:pt x="108" y="356"/>
                    <a:pt x="104" y="344"/>
                  </a:cubicBezTo>
                  <a:cubicBezTo>
                    <a:pt x="107" y="330"/>
                    <a:pt x="111" y="333"/>
                    <a:pt x="124" y="330"/>
                  </a:cubicBezTo>
                  <a:cubicBezTo>
                    <a:pt x="139" y="331"/>
                    <a:pt x="170" y="339"/>
                    <a:pt x="180" y="324"/>
                  </a:cubicBezTo>
                  <a:cubicBezTo>
                    <a:pt x="183" y="290"/>
                    <a:pt x="177" y="303"/>
                    <a:pt x="194" y="292"/>
                  </a:cubicBezTo>
                  <a:cubicBezTo>
                    <a:pt x="198" y="286"/>
                    <a:pt x="206" y="274"/>
                    <a:pt x="206" y="274"/>
                  </a:cubicBezTo>
                  <a:cubicBezTo>
                    <a:pt x="208" y="267"/>
                    <a:pt x="217" y="233"/>
                    <a:pt x="220" y="230"/>
                  </a:cubicBezTo>
                  <a:cubicBezTo>
                    <a:pt x="229" y="219"/>
                    <a:pt x="240" y="214"/>
                    <a:pt x="248" y="202"/>
                  </a:cubicBezTo>
                  <a:cubicBezTo>
                    <a:pt x="244" y="189"/>
                    <a:pt x="248" y="168"/>
                    <a:pt x="260" y="160"/>
                  </a:cubicBezTo>
                  <a:cubicBezTo>
                    <a:pt x="273" y="164"/>
                    <a:pt x="270" y="153"/>
                    <a:pt x="280" y="150"/>
                  </a:cubicBezTo>
                  <a:cubicBezTo>
                    <a:pt x="294" y="160"/>
                    <a:pt x="289" y="155"/>
                    <a:pt x="298" y="164"/>
                  </a:cubicBezTo>
                  <a:cubicBezTo>
                    <a:pt x="303" y="163"/>
                    <a:pt x="314" y="165"/>
                    <a:pt x="312" y="156"/>
                  </a:cubicBezTo>
                  <a:cubicBezTo>
                    <a:pt x="311" y="149"/>
                    <a:pt x="301" y="145"/>
                    <a:pt x="298" y="138"/>
                  </a:cubicBezTo>
                  <a:cubicBezTo>
                    <a:pt x="295" y="132"/>
                    <a:pt x="292" y="120"/>
                    <a:pt x="292" y="120"/>
                  </a:cubicBezTo>
                  <a:cubicBezTo>
                    <a:pt x="296" y="105"/>
                    <a:pt x="317" y="108"/>
                    <a:pt x="330" y="100"/>
                  </a:cubicBezTo>
                  <a:cubicBezTo>
                    <a:pt x="332" y="93"/>
                    <a:pt x="332" y="87"/>
                    <a:pt x="328" y="80"/>
                  </a:cubicBezTo>
                  <a:cubicBezTo>
                    <a:pt x="326" y="76"/>
                    <a:pt x="320" y="68"/>
                    <a:pt x="320" y="68"/>
                  </a:cubicBezTo>
                  <a:cubicBezTo>
                    <a:pt x="323" y="51"/>
                    <a:pt x="334" y="56"/>
                    <a:pt x="346" y="48"/>
                  </a:cubicBezTo>
                  <a:cubicBezTo>
                    <a:pt x="343" y="39"/>
                    <a:pt x="337" y="33"/>
                    <a:pt x="334" y="24"/>
                  </a:cubicBezTo>
                  <a:cubicBezTo>
                    <a:pt x="337" y="16"/>
                    <a:pt x="340" y="15"/>
                    <a:pt x="348" y="12"/>
                  </a:cubicBezTo>
                  <a:cubicBezTo>
                    <a:pt x="362" y="17"/>
                    <a:pt x="356" y="14"/>
                    <a:pt x="366" y="20"/>
                  </a:cubicBezTo>
                  <a:cubicBezTo>
                    <a:pt x="367" y="20"/>
                    <a:pt x="393" y="23"/>
                    <a:pt x="390" y="10"/>
                  </a:cubicBezTo>
                  <a:cubicBezTo>
                    <a:pt x="390" y="8"/>
                    <a:pt x="386" y="9"/>
                    <a:pt x="384" y="8"/>
                  </a:cubicBezTo>
                  <a:cubicBezTo>
                    <a:pt x="380" y="6"/>
                    <a:pt x="372" y="0"/>
                    <a:pt x="372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8" name="Freeform 26"/>
            <p:cNvSpPr>
              <a:spLocks noChangeAspect="1"/>
            </p:cNvSpPr>
            <p:nvPr/>
          </p:nvSpPr>
          <p:spPr bwMode="auto">
            <a:xfrm>
              <a:off x="4464050" y="4395788"/>
              <a:ext cx="136525" cy="25400"/>
            </a:xfrm>
            <a:custGeom>
              <a:avLst/>
              <a:gdLst>
                <a:gd name="T0" fmla="*/ 136525 w 140"/>
                <a:gd name="T1" fmla="*/ 0 h 20"/>
                <a:gd name="T2" fmla="*/ 118972 w 140"/>
                <a:gd name="T3" fmla="*/ 17780 h 20"/>
                <a:gd name="T4" fmla="*/ 113121 w 140"/>
                <a:gd name="T5" fmla="*/ 22860 h 20"/>
                <a:gd name="T6" fmla="*/ 87766 w 140"/>
                <a:gd name="T7" fmla="*/ 10160 h 20"/>
                <a:gd name="T8" fmla="*/ 76064 w 140"/>
                <a:gd name="T9" fmla="*/ 0 h 20"/>
                <a:gd name="T10" fmla="*/ 52660 w 140"/>
                <a:gd name="T11" fmla="*/ 20320 h 20"/>
                <a:gd name="T12" fmla="*/ 40958 w 140"/>
                <a:gd name="T13" fmla="*/ 10160 h 20"/>
                <a:gd name="T14" fmla="*/ 0 w 140"/>
                <a:gd name="T15" fmla="*/ 508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" h="20">
                  <a:moveTo>
                    <a:pt x="140" y="0"/>
                  </a:moveTo>
                  <a:cubicBezTo>
                    <a:pt x="131" y="9"/>
                    <a:pt x="136" y="4"/>
                    <a:pt x="122" y="14"/>
                  </a:cubicBezTo>
                  <a:cubicBezTo>
                    <a:pt x="120" y="15"/>
                    <a:pt x="116" y="18"/>
                    <a:pt x="116" y="18"/>
                  </a:cubicBezTo>
                  <a:cubicBezTo>
                    <a:pt x="101" y="16"/>
                    <a:pt x="101" y="16"/>
                    <a:pt x="90" y="8"/>
                  </a:cubicBezTo>
                  <a:cubicBezTo>
                    <a:pt x="86" y="5"/>
                    <a:pt x="78" y="0"/>
                    <a:pt x="78" y="0"/>
                  </a:cubicBezTo>
                  <a:cubicBezTo>
                    <a:pt x="67" y="4"/>
                    <a:pt x="64" y="13"/>
                    <a:pt x="54" y="16"/>
                  </a:cubicBezTo>
                  <a:cubicBezTo>
                    <a:pt x="34" y="9"/>
                    <a:pt x="64" y="20"/>
                    <a:pt x="42" y="8"/>
                  </a:cubicBezTo>
                  <a:cubicBezTo>
                    <a:pt x="29" y="1"/>
                    <a:pt x="14" y="4"/>
                    <a:pt x="0" y="4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9" name="Freeform 27"/>
            <p:cNvSpPr>
              <a:spLocks noChangeAspect="1"/>
            </p:cNvSpPr>
            <p:nvPr/>
          </p:nvSpPr>
          <p:spPr bwMode="auto">
            <a:xfrm>
              <a:off x="4138613" y="4319588"/>
              <a:ext cx="138112" cy="53975"/>
            </a:xfrm>
            <a:custGeom>
              <a:avLst/>
              <a:gdLst>
                <a:gd name="T0" fmla="*/ 138112 w 142"/>
                <a:gd name="T1" fmla="*/ 53975 h 41"/>
                <a:gd name="T2" fmla="*/ 132276 w 142"/>
                <a:gd name="T3" fmla="*/ 51342 h 41"/>
                <a:gd name="T4" fmla="*/ 126441 w 142"/>
                <a:gd name="T5" fmla="*/ 46076 h 41"/>
                <a:gd name="T6" fmla="*/ 114769 w 142"/>
                <a:gd name="T7" fmla="*/ 40810 h 41"/>
                <a:gd name="T8" fmla="*/ 93371 w 142"/>
                <a:gd name="T9" fmla="*/ 48709 h 41"/>
                <a:gd name="T10" fmla="*/ 68083 w 142"/>
                <a:gd name="T11" fmla="*/ 1316 h 41"/>
                <a:gd name="T12" fmla="*/ 0 w 142"/>
                <a:gd name="T13" fmla="*/ 1316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2" h="41">
                  <a:moveTo>
                    <a:pt x="142" y="41"/>
                  </a:moveTo>
                  <a:cubicBezTo>
                    <a:pt x="140" y="40"/>
                    <a:pt x="138" y="40"/>
                    <a:pt x="136" y="39"/>
                  </a:cubicBezTo>
                  <a:cubicBezTo>
                    <a:pt x="134" y="38"/>
                    <a:pt x="132" y="36"/>
                    <a:pt x="130" y="35"/>
                  </a:cubicBezTo>
                  <a:cubicBezTo>
                    <a:pt x="126" y="33"/>
                    <a:pt x="118" y="31"/>
                    <a:pt x="118" y="31"/>
                  </a:cubicBezTo>
                  <a:cubicBezTo>
                    <a:pt x="111" y="32"/>
                    <a:pt x="96" y="37"/>
                    <a:pt x="96" y="37"/>
                  </a:cubicBezTo>
                  <a:cubicBezTo>
                    <a:pt x="85" y="30"/>
                    <a:pt x="84" y="1"/>
                    <a:pt x="70" y="1"/>
                  </a:cubicBezTo>
                  <a:cubicBezTo>
                    <a:pt x="47" y="0"/>
                    <a:pt x="23" y="1"/>
                    <a:pt x="0" y="1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0" name="Freeform 28"/>
            <p:cNvSpPr>
              <a:spLocks noChangeAspect="1"/>
            </p:cNvSpPr>
            <p:nvPr/>
          </p:nvSpPr>
          <p:spPr bwMode="auto">
            <a:xfrm>
              <a:off x="3670300" y="4314825"/>
              <a:ext cx="363538" cy="146050"/>
            </a:xfrm>
            <a:custGeom>
              <a:avLst/>
              <a:gdLst>
                <a:gd name="T0" fmla="*/ 363538 w 372"/>
                <a:gd name="T1" fmla="*/ 0 h 112"/>
                <a:gd name="T2" fmla="*/ 312721 w 372"/>
                <a:gd name="T3" fmla="*/ 20864 h 112"/>
                <a:gd name="T4" fmla="*/ 283403 w 372"/>
                <a:gd name="T5" fmla="*/ 41729 h 112"/>
                <a:gd name="T6" fmla="*/ 222814 w 372"/>
                <a:gd name="T7" fmla="*/ 54769 h 112"/>
                <a:gd name="T8" fmla="*/ 42999 w 372"/>
                <a:gd name="T9" fmla="*/ 125186 h 112"/>
                <a:gd name="T10" fmla="*/ 0 w 372"/>
                <a:gd name="T11" fmla="*/ 146050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2" h="112">
                  <a:moveTo>
                    <a:pt x="372" y="0"/>
                  </a:moveTo>
                  <a:cubicBezTo>
                    <a:pt x="357" y="10"/>
                    <a:pt x="337" y="14"/>
                    <a:pt x="320" y="16"/>
                  </a:cubicBezTo>
                  <a:cubicBezTo>
                    <a:pt x="311" y="19"/>
                    <a:pt x="298" y="31"/>
                    <a:pt x="290" y="32"/>
                  </a:cubicBezTo>
                  <a:cubicBezTo>
                    <a:pt x="268" y="36"/>
                    <a:pt x="250" y="40"/>
                    <a:pt x="228" y="42"/>
                  </a:cubicBezTo>
                  <a:cubicBezTo>
                    <a:pt x="167" y="57"/>
                    <a:pt x="106" y="92"/>
                    <a:pt x="44" y="96"/>
                  </a:cubicBezTo>
                  <a:cubicBezTo>
                    <a:pt x="33" y="100"/>
                    <a:pt x="11" y="112"/>
                    <a:pt x="0" y="11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1" name="Freeform 29"/>
            <p:cNvSpPr>
              <a:spLocks noChangeAspect="1"/>
            </p:cNvSpPr>
            <p:nvPr/>
          </p:nvSpPr>
          <p:spPr bwMode="auto">
            <a:xfrm>
              <a:off x="4151313" y="3887788"/>
              <a:ext cx="39687" cy="134937"/>
            </a:xfrm>
            <a:custGeom>
              <a:avLst/>
              <a:gdLst>
                <a:gd name="T0" fmla="*/ 27103 w 41"/>
                <a:gd name="T1" fmla="*/ 134937 h 104"/>
                <a:gd name="T2" fmla="*/ 21295 w 41"/>
                <a:gd name="T3" fmla="*/ 49304 h 104"/>
                <a:gd name="T4" fmla="*/ 9680 w 41"/>
                <a:gd name="T5" fmla="*/ 23354 h 104"/>
                <a:gd name="T6" fmla="*/ 1936 w 41"/>
                <a:gd name="T7" fmla="*/ 7785 h 104"/>
                <a:gd name="T8" fmla="*/ 0 w 41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104">
                  <a:moveTo>
                    <a:pt x="28" y="104"/>
                  </a:moveTo>
                  <a:cubicBezTo>
                    <a:pt x="39" y="87"/>
                    <a:pt x="41" y="51"/>
                    <a:pt x="22" y="38"/>
                  </a:cubicBezTo>
                  <a:cubicBezTo>
                    <a:pt x="19" y="30"/>
                    <a:pt x="15" y="25"/>
                    <a:pt x="10" y="18"/>
                  </a:cubicBezTo>
                  <a:cubicBezTo>
                    <a:pt x="7" y="14"/>
                    <a:pt x="4" y="11"/>
                    <a:pt x="2" y="6"/>
                  </a:cubicBezTo>
                  <a:cubicBezTo>
                    <a:pt x="1" y="4"/>
                    <a:pt x="0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2" name="Freeform 30"/>
            <p:cNvSpPr>
              <a:spLocks noChangeAspect="1"/>
            </p:cNvSpPr>
            <p:nvPr/>
          </p:nvSpPr>
          <p:spPr bwMode="auto">
            <a:xfrm>
              <a:off x="3983038" y="3975100"/>
              <a:ext cx="177800" cy="193675"/>
            </a:xfrm>
            <a:custGeom>
              <a:avLst/>
              <a:gdLst>
                <a:gd name="T0" fmla="*/ 177800 w 182"/>
                <a:gd name="T1" fmla="*/ 193675 h 150"/>
                <a:gd name="T2" fmla="*/ 150446 w 182"/>
                <a:gd name="T3" fmla="*/ 147193 h 150"/>
                <a:gd name="T4" fmla="*/ 95738 w 182"/>
                <a:gd name="T5" fmla="*/ 116205 h 150"/>
                <a:gd name="T6" fmla="*/ 84015 w 182"/>
                <a:gd name="T7" fmla="*/ 90382 h 150"/>
                <a:gd name="T8" fmla="*/ 62523 w 182"/>
                <a:gd name="T9" fmla="*/ 61976 h 150"/>
                <a:gd name="T10" fmla="*/ 0 w 182"/>
                <a:gd name="T11" fmla="*/ 0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2" h="150">
                  <a:moveTo>
                    <a:pt x="182" y="150"/>
                  </a:moveTo>
                  <a:cubicBezTo>
                    <a:pt x="168" y="145"/>
                    <a:pt x="170" y="125"/>
                    <a:pt x="154" y="114"/>
                  </a:cubicBezTo>
                  <a:cubicBezTo>
                    <a:pt x="138" y="90"/>
                    <a:pt x="127" y="92"/>
                    <a:pt x="98" y="90"/>
                  </a:cubicBezTo>
                  <a:cubicBezTo>
                    <a:pt x="96" y="81"/>
                    <a:pt x="91" y="78"/>
                    <a:pt x="86" y="70"/>
                  </a:cubicBezTo>
                  <a:cubicBezTo>
                    <a:pt x="81" y="52"/>
                    <a:pt x="78" y="57"/>
                    <a:pt x="64" y="48"/>
                  </a:cubicBezTo>
                  <a:cubicBezTo>
                    <a:pt x="44" y="17"/>
                    <a:pt x="21" y="21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3" name="Freeform 31"/>
            <p:cNvSpPr>
              <a:spLocks noChangeAspect="1"/>
            </p:cNvSpPr>
            <p:nvPr/>
          </p:nvSpPr>
          <p:spPr bwMode="auto">
            <a:xfrm>
              <a:off x="4030663" y="4294188"/>
              <a:ext cx="107950" cy="28575"/>
            </a:xfrm>
            <a:custGeom>
              <a:avLst/>
              <a:gdLst>
                <a:gd name="T0" fmla="*/ 107950 w 110"/>
                <a:gd name="T1" fmla="*/ 28575 h 22"/>
                <a:gd name="T2" fmla="*/ 13739 w 110"/>
                <a:gd name="T3" fmla="*/ 18184 h 22"/>
                <a:gd name="T4" fmla="*/ 0 w 110"/>
                <a:gd name="T5" fmla="*/ 2338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0" h="22">
                  <a:moveTo>
                    <a:pt x="110" y="22"/>
                  </a:moveTo>
                  <a:cubicBezTo>
                    <a:pt x="104" y="0"/>
                    <a:pt x="33" y="13"/>
                    <a:pt x="14" y="14"/>
                  </a:cubicBezTo>
                  <a:cubicBezTo>
                    <a:pt x="1" y="18"/>
                    <a:pt x="6" y="18"/>
                    <a:pt x="0" y="18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4" name="Freeform 32"/>
            <p:cNvSpPr>
              <a:spLocks noChangeAspect="1"/>
            </p:cNvSpPr>
            <p:nvPr/>
          </p:nvSpPr>
          <p:spPr bwMode="auto">
            <a:xfrm>
              <a:off x="4275138" y="4373563"/>
              <a:ext cx="184150" cy="47625"/>
            </a:xfrm>
            <a:custGeom>
              <a:avLst/>
              <a:gdLst>
                <a:gd name="T0" fmla="*/ 184150 w 188"/>
                <a:gd name="T1" fmla="*/ 30079 h 38"/>
                <a:gd name="T2" fmla="*/ 166519 w 188"/>
                <a:gd name="T3" fmla="*/ 22559 h 38"/>
                <a:gd name="T4" fmla="*/ 162601 w 188"/>
                <a:gd name="T5" fmla="*/ 40105 h 38"/>
                <a:gd name="T6" fmla="*/ 139092 w 188"/>
                <a:gd name="T7" fmla="*/ 27572 h 38"/>
                <a:gd name="T8" fmla="*/ 105788 w 188"/>
                <a:gd name="T9" fmla="*/ 40105 h 38"/>
                <a:gd name="T10" fmla="*/ 88157 w 188"/>
                <a:gd name="T11" fmla="*/ 47625 h 38"/>
                <a:gd name="T12" fmla="*/ 33304 w 188"/>
                <a:gd name="T13" fmla="*/ 22559 h 38"/>
                <a:gd name="T14" fmla="*/ 0 w 188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8" h="38">
                  <a:moveTo>
                    <a:pt x="188" y="24"/>
                  </a:moveTo>
                  <a:cubicBezTo>
                    <a:pt x="182" y="22"/>
                    <a:pt x="170" y="18"/>
                    <a:pt x="170" y="18"/>
                  </a:cubicBezTo>
                  <a:cubicBezTo>
                    <a:pt x="169" y="23"/>
                    <a:pt x="171" y="31"/>
                    <a:pt x="166" y="32"/>
                  </a:cubicBezTo>
                  <a:cubicBezTo>
                    <a:pt x="159" y="33"/>
                    <a:pt x="148" y="24"/>
                    <a:pt x="142" y="22"/>
                  </a:cubicBezTo>
                  <a:cubicBezTo>
                    <a:pt x="130" y="25"/>
                    <a:pt x="119" y="28"/>
                    <a:pt x="108" y="32"/>
                  </a:cubicBezTo>
                  <a:cubicBezTo>
                    <a:pt x="102" y="34"/>
                    <a:pt x="90" y="38"/>
                    <a:pt x="90" y="38"/>
                  </a:cubicBezTo>
                  <a:cubicBezTo>
                    <a:pt x="70" y="33"/>
                    <a:pt x="53" y="24"/>
                    <a:pt x="34" y="18"/>
                  </a:cubicBezTo>
                  <a:cubicBezTo>
                    <a:pt x="20" y="13"/>
                    <a:pt x="16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5" name="Freeform 33"/>
            <p:cNvSpPr>
              <a:spLocks noChangeAspect="1"/>
            </p:cNvSpPr>
            <p:nvPr/>
          </p:nvSpPr>
          <p:spPr bwMode="auto">
            <a:xfrm>
              <a:off x="4157663" y="4022725"/>
              <a:ext cx="50800" cy="292100"/>
            </a:xfrm>
            <a:custGeom>
              <a:avLst/>
              <a:gdLst>
                <a:gd name="T0" fmla="*/ 50800 w 52"/>
                <a:gd name="T1" fmla="*/ 292100 h 224"/>
                <a:gd name="T2" fmla="*/ 33215 w 52"/>
                <a:gd name="T3" fmla="*/ 250371 h 224"/>
                <a:gd name="T4" fmla="*/ 11723 w 52"/>
                <a:gd name="T5" fmla="*/ 182563 h 224"/>
                <a:gd name="T6" fmla="*/ 13677 w 52"/>
                <a:gd name="T7" fmla="*/ 138226 h 224"/>
                <a:gd name="T8" fmla="*/ 7815 w 52"/>
                <a:gd name="T9" fmla="*/ 83457 h 224"/>
                <a:gd name="T10" fmla="*/ 3908 w 52"/>
                <a:gd name="T11" fmla="*/ 62593 h 224"/>
                <a:gd name="T12" fmla="*/ 17585 w 52"/>
                <a:gd name="T13" fmla="*/ 0 h 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224">
                  <a:moveTo>
                    <a:pt x="52" y="224"/>
                  </a:moveTo>
                  <a:cubicBezTo>
                    <a:pt x="37" y="219"/>
                    <a:pt x="37" y="205"/>
                    <a:pt x="34" y="192"/>
                  </a:cubicBezTo>
                  <a:cubicBezTo>
                    <a:pt x="29" y="174"/>
                    <a:pt x="25" y="153"/>
                    <a:pt x="12" y="140"/>
                  </a:cubicBezTo>
                  <a:cubicBezTo>
                    <a:pt x="10" y="127"/>
                    <a:pt x="4" y="116"/>
                    <a:pt x="14" y="106"/>
                  </a:cubicBezTo>
                  <a:cubicBezTo>
                    <a:pt x="12" y="92"/>
                    <a:pt x="10" y="78"/>
                    <a:pt x="8" y="64"/>
                  </a:cubicBezTo>
                  <a:cubicBezTo>
                    <a:pt x="7" y="59"/>
                    <a:pt x="4" y="48"/>
                    <a:pt x="4" y="48"/>
                  </a:cubicBezTo>
                  <a:cubicBezTo>
                    <a:pt x="6" y="4"/>
                    <a:pt x="0" y="18"/>
                    <a:pt x="18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6" name="Freeform 34"/>
            <p:cNvSpPr>
              <a:spLocks noChangeAspect="1"/>
            </p:cNvSpPr>
            <p:nvPr/>
          </p:nvSpPr>
          <p:spPr bwMode="auto">
            <a:xfrm>
              <a:off x="3592513" y="3846513"/>
              <a:ext cx="392112" cy="201612"/>
            </a:xfrm>
            <a:custGeom>
              <a:avLst/>
              <a:gdLst>
                <a:gd name="T0" fmla="*/ 0 w 399"/>
                <a:gd name="T1" fmla="*/ 98855 h 155"/>
                <a:gd name="T2" fmla="*/ 31448 w 399"/>
                <a:gd name="T3" fmla="*/ 91051 h 155"/>
                <a:gd name="T4" fmla="*/ 49137 w 399"/>
                <a:gd name="T5" fmla="*/ 83246 h 155"/>
                <a:gd name="T6" fmla="*/ 82550 w 399"/>
                <a:gd name="T7" fmla="*/ 54630 h 155"/>
                <a:gd name="T8" fmla="*/ 102205 w 399"/>
                <a:gd name="T9" fmla="*/ 39022 h 155"/>
                <a:gd name="T10" fmla="*/ 157238 w 399"/>
                <a:gd name="T11" fmla="*/ 0 h 155"/>
                <a:gd name="T12" fmla="*/ 245684 w 399"/>
                <a:gd name="T13" fmla="*/ 23413 h 155"/>
                <a:gd name="T14" fmla="*/ 308579 w 399"/>
                <a:gd name="T15" fmla="*/ 46826 h 155"/>
                <a:gd name="T16" fmla="*/ 349854 w 399"/>
                <a:gd name="T17" fmla="*/ 75442 h 155"/>
                <a:gd name="T18" fmla="*/ 369509 w 399"/>
                <a:gd name="T19" fmla="*/ 91051 h 155"/>
                <a:gd name="T20" fmla="*/ 387198 w 399"/>
                <a:gd name="T21" fmla="*/ 132674 h 155"/>
                <a:gd name="T22" fmla="*/ 381302 w 399"/>
                <a:gd name="T23" fmla="*/ 117065 h 155"/>
                <a:gd name="T24" fmla="*/ 363613 w 399"/>
                <a:gd name="T25" fmla="*/ 106659 h 155"/>
                <a:gd name="T26" fmla="*/ 357716 w 399"/>
                <a:gd name="T27" fmla="*/ 104058 h 155"/>
                <a:gd name="T28" fmla="*/ 314476 w 399"/>
                <a:gd name="T29" fmla="*/ 119666 h 155"/>
                <a:gd name="T30" fmla="*/ 255512 w 399"/>
                <a:gd name="T31" fmla="*/ 135275 h 155"/>
                <a:gd name="T32" fmla="*/ 237822 w 399"/>
                <a:gd name="T33" fmla="*/ 143079 h 155"/>
                <a:gd name="T34" fmla="*/ 200478 w 399"/>
                <a:gd name="T35" fmla="*/ 192507 h 155"/>
                <a:gd name="T36" fmla="*/ 192616 w 399"/>
                <a:gd name="T37" fmla="*/ 200311 h 1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99" h="155">
                  <a:moveTo>
                    <a:pt x="0" y="76"/>
                  </a:moveTo>
                  <a:cubicBezTo>
                    <a:pt x="24" y="74"/>
                    <a:pt x="14" y="76"/>
                    <a:pt x="32" y="70"/>
                  </a:cubicBezTo>
                  <a:cubicBezTo>
                    <a:pt x="38" y="68"/>
                    <a:pt x="50" y="64"/>
                    <a:pt x="50" y="64"/>
                  </a:cubicBezTo>
                  <a:cubicBezTo>
                    <a:pt x="58" y="52"/>
                    <a:pt x="71" y="47"/>
                    <a:pt x="84" y="42"/>
                  </a:cubicBezTo>
                  <a:cubicBezTo>
                    <a:pt x="91" y="39"/>
                    <a:pt x="104" y="30"/>
                    <a:pt x="104" y="30"/>
                  </a:cubicBezTo>
                  <a:cubicBezTo>
                    <a:pt x="115" y="8"/>
                    <a:pt x="137" y="6"/>
                    <a:pt x="160" y="0"/>
                  </a:cubicBezTo>
                  <a:cubicBezTo>
                    <a:pt x="192" y="2"/>
                    <a:pt x="218" y="14"/>
                    <a:pt x="250" y="18"/>
                  </a:cubicBezTo>
                  <a:cubicBezTo>
                    <a:pt x="271" y="26"/>
                    <a:pt x="292" y="33"/>
                    <a:pt x="314" y="36"/>
                  </a:cubicBezTo>
                  <a:cubicBezTo>
                    <a:pt x="330" y="41"/>
                    <a:pt x="341" y="50"/>
                    <a:pt x="356" y="58"/>
                  </a:cubicBezTo>
                  <a:cubicBezTo>
                    <a:pt x="363" y="61"/>
                    <a:pt x="376" y="70"/>
                    <a:pt x="376" y="70"/>
                  </a:cubicBezTo>
                  <a:cubicBezTo>
                    <a:pt x="378" y="74"/>
                    <a:pt x="399" y="97"/>
                    <a:pt x="394" y="102"/>
                  </a:cubicBezTo>
                  <a:cubicBezTo>
                    <a:pt x="391" y="105"/>
                    <a:pt x="391" y="93"/>
                    <a:pt x="388" y="90"/>
                  </a:cubicBezTo>
                  <a:cubicBezTo>
                    <a:pt x="385" y="86"/>
                    <a:pt x="374" y="83"/>
                    <a:pt x="370" y="82"/>
                  </a:cubicBezTo>
                  <a:cubicBezTo>
                    <a:pt x="368" y="81"/>
                    <a:pt x="364" y="80"/>
                    <a:pt x="364" y="80"/>
                  </a:cubicBezTo>
                  <a:cubicBezTo>
                    <a:pt x="348" y="82"/>
                    <a:pt x="333" y="83"/>
                    <a:pt x="320" y="92"/>
                  </a:cubicBezTo>
                  <a:cubicBezTo>
                    <a:pt x="309" y="109"/>
                    <a:pt x="275" y="103"/>
                    <a:pt x="260" y="104"/>
                  </a:cubicBezTo>
                  <a:cubicBezTo>
                    <a:pt x="254" y="106"/>
                    <a:pt x="242" y="110"/>
                    <a:pt x="242" y="110"/>
                  </a:cubicBezTo>
                  <a:cubicBezTo>
                    <a:pt x="229" y="123"/>
                    <a:pt x="219" y="138"/>
                    <a:pt x="204" y="148"/>
                  </a:cubicBezTo>
                  <a:cubicBezTo>
                    <a:pt x="199" y="155"/>
                    <a:pt x="202" y="154"/>
                    <a:pt x="196" y="154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7" name="Freeform 35"/>
            <p:cNvSpPr>
              <a:spLocks noChangeAspect="1"/>
            </p:cNvSpPr>
            <p:nvPr/>
          </p:nvSpPr>
          <p:spPr bwMode="auto">
            <a:xfrm>
              <a:off x="4556125" y="4256088"/>
              <a:ext cx="146050" cy="23812"/>
            </a:xfrm>
            <a:custGeom>
              <a:avLst/>
              <a:gdLst>
                <a:gd name="T0" fmla="*/ 146050 w 150"/>
                <a:gd name="T1" fmla="*/ 0 h 18"/>
                <a:gd name="T2" fmla="*/ 122682 w 150"/>
                <a:gd name="T3" fmla="*/ 13229 h 18"/>
                <a:gd name="T4" fmla="*/ 75946 w 150"/>
                <a:gd name="T5" fmla="*/ 23812 h 18"/>
                <a:gd name="T6" fmla="*/ 0 w 150"/>
                <a:gd name="T7" fmla="*/ 2116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" h="18">
                  <a:moveTo>
                    <a:pt x="150" y="0"/>
                  </a:moveTo>
                  <a:cubicBezTo>
                    <a:pt x="141" y="3"/>
                    <a:pt x="134" y="5"/>
                    <a:pt x="126" y="10"/>
                  </a:cubicBezTo>
                  <a:cubicBezTo>
                    <a:pt x="100" y="5"/>
                    <a:pt x="96" y="12"/>
                    <a:pt x="78" y="18"/>
                  </a:cubicBezTo>
                  <a:cubicBezTo>
                    <a:pt x="47" y="10"/>
                    <a:pt x="73" y="16"/>
                    <a:pt x="0" y="16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8" name="Freeform 36"/>
            <p:cNvSpPr>
              <a:spLocks noChangeAspect="1"/>
            </p:cNvSpPr>
            <p:nvPr/>
          </p:nvSpPr>
          <p:spPr bwMode="auto">
            <a:xfrm>
              <a:off x="4421188" y="4268788"/>
              <a:ext cx="134937" cy="23812"/>
            </a:xfrm>
            <a:custGeom>
              <a:avLst/>
              <a:gdLst>
                <a:gd name="T0" fmla="*/ 134937 w 138"/>
                <a:gd name="T1" fmla="*/ 7937 h 18"/>
                <a:gd name="T2" fmla="*/ 117337 w 138"/>
                <a:gd name="T3" fmla="*/ 23812 h 18"/>
                <a:gd name="T4" fmla="*/ 41068 w 138"/>
                <a:gd name="T5" fmla="*/ 5292 h 18"/>
                <a:gd name="T6" fmla="*/ 0 w 13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" h="18">
                  <a:moveTo>
                    <a:pt x="138" y="6"/>
                  </a:moveTo>
                  <a:cubicBezTo>
                    <a:pt x="132" y="12"/>
                    <a:pt x="128" y="15"/>
                    <a:pt x="120" y="18"/>
                  </a:cubicBezTo>
                  <a:cubicBezTo>
                    <a:pt x="93" y="16"/>
                    <a:pt x="69" y="7"/>
                    <a:pt x="42" y="4"/>
                  </a:cubicBezTo>
                  <a:cubicBezTo>
                    <a:pt x="28" y="3"/>
                    <a:pt x="0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69" name="Group 37"/>
            <p:cNvGrpSpPr>
              <a:grpSpLocks noChangeAspect="1"/>
            </p:cNvGrpSpPr>
            <p:nvPr/>
          </p:nvGrpSpPr>
          <p:grpSpPr bwMode="auto">
            <a:xfrm>
              <a:off x="5599113" y="3259138"/>
              <a:ext cx="465137" cy="487362"/>
              <a:chOff x="3230" y="2156"/>
              <a:chExt cx="475" cy="375"/>
            </a:xfrm>
          </p:grpSpPr>
          <p:sp>
            <p:nvSpPr>
              <p:cNvPr id="245" name="Freeform 38"/>
              <p:cNvSpPr>
                <a:spLocks noChangeAspect="1"/>
              </p:cNvSpPr>
              <p:nvPr/>
            </p:nvSpPr>
            <p:spPr bwMode="auto">
              <a:xfrm>
                <a:off x="3230" y="2377"/>
                <a:ext cx="458" cy="154"/>
              </a:xfrm>
              <a:custGeom>
                <a:avLst/>
                <a:gdLst>
                  <a:gd name="T0" fmla="*/ 0 w 458"/>
                  <a:gd name="T1" fmla="*/ 154 h 154"/>
                  <a:gd name="T2" fmla="*/ 33 w 458"/>
                  <a:gd name="T3" fmla="*/ 145 h 154"/>
                  <a:gd name="T4" fmla="*/ 81 w 458"/>
                  <a:gd name="T5" fmla="*/ 139 h 154"/>
                  <a:gd name="T6" fmla="*/ 127 w 458"/>
                  <a:gd name="T7" fmla="*/ 137 h 154"/>
                  <a:gd name="T8" fmla="*/ 141 w 458"/>
                  <a:gd name="T9" fmla="*/ 145 h 154"/>
                  <a:gd name="T10" fmla="*/ 174 w 458"/>
                  <a:gd name="T11" fmla="*/ 133 h 154"/>
                  <a:gd name="T12" fmla="*/ 186 w 458"/>
                  <a:gd name="T13" fmla="*/ 130 h 154"/>
                  <a:gd name="T14" fmla="*/ 199 w 458"/>
                  <a:gd name="T15" fmla="*/ 116 h 154"/>
                  <a:gd name="T16" fmla="*/ 225 w 458"/>
                  <a:gd name="T17" fmla="*/ 97 h 154"/>
                  <a:gd name="T18" fmla="*/ 241 w 458"/>
                  <a:gd name="T19" fmla="*/ 91 h 154"/>
                  <a:gd name="T20" fmla="*/ 297 w 458"/>
                  <a:gd name="T21" fmla="*/ 76 h 154"/>
                  <a:gd name="T22" fmla="*/ 312 w 458"/>
                  <a:gd name="T23" fmla="*/ 71 h 154"/>
                  <a:gd name="T24" fmla="*/ 346 w 458"/>
                  <a:gd name="T25" fmla="*/ 50 h 154"/>
                  <a:gd name="T26" fmla="*/ 369 w 458"/>
                  <a:gd name="T27" fmla="*/ 41 h 154"/>
                  <a:gd name="T28" fmla="*/ 393 w 458"/>
                  <a:gd name="T29" fmla="*/ 28 h 154"/>
                  <a:gd name="T30" fmla="*/ 433 w 458"/>
                  <a:gd name="T31" fmla="*/ 10 h 154"/>
                  <a:gd name="T32" fmla="*/ 435 w 458"/>
                  <a:gd name="T33" fmla="*/ 2 h 1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8" h="154">
                    <a:moveTo>
                      <a:pt x="0" y="154"/>
                    </a:moveTo>
                    <a:cubicBezTo>
                      <a:pt x="13" y="152"/>
                      <a:pt x="21" y="147"/>
                      <a:pt x="33" y="145"/>
                    </a:cubicBezTo>
                    <a:cubicBezTo>
                      <a:pt x="47" y="138"/>
                      <a:pt x="65" y="140"/>
                      <a:pt x="81" y="139"/>
                    </a:cubicBezTo>
                    <a:cubicBezTo>
                      <a:pt x="97" y="135"/>
                      <a:pt x="110" y="136"/>
                      <a:pt x="127" y="137"/>
                    </a:cubicBezTo>
                    <a:cubicBezTo>
                      <a:pt x="133" y="139"/>
                      <a:pt x="135" y="143"/>
                      <a:pt x="141" y="145"/>
                    </a:cubicBezTo>
                    <a:cubicBezTo>
                      <a:pt x="158" y="143"/>
                      <a:pt x="160" y="136"/>
                      <a:pt x="174" y="133"/>
                    </a:cubicBezTo>
                    <a:cubicBezTo>
                      <a:pt x="178" y="131"/>
                      <a:pt x="182" y="132"/>
                      <a:pt x="186" y="130"/>
                    </a:cubicBezTo>
                    <a:cubicBezTo>
                      <a:pt x="192" y="127"/>
                      <a:pt x="194" y="120"/>
                      <a:pt x="199" y="116"/>
                    </a:cubicBezTo>
                    <a:cubicBezTo>
                      <a:pt x="205" y="104"/>
                      <a:pt x="212" y="99"/>
                      <a:pt x="225" y="97"/>
                    </a:cubicBezTo>
                    <a:cubicBezTo>
                      <a:pt x="231" y="94"/>
                      <a:pt x="234" y="92"/>
                      <a:pt x="241" y="91"/>
                    </a:cubicBezTo>
                    <a:cubicBezTo>
                      <a:pt x="261" y="81"/>
                      <a:pt x="273" y="80"/>
                      <a:pt x="297" y="76"/>
                    </a:cubicBezTo>
                    <a:cubicBezTo>
                      <a:pt x="302" y="74"/>
                      <a:pt x="307" y="73"/>
                      <a:pt x="312" y="71"/>
                    </a:cubicBezTo>
                    <a:cubicBezTo>
                      <a:pt x="320" y="63"/>
                      <a:pt x="335" y="53"/>
                      <a:pt x="346" y="50"/>
                    </a:cubicBezTo>
                    <a:cubicBezTo>
                      <a:pt x="354" y="46"/>
                      <a:pt x="361" y="45"/>
                      <a:pt x="369" y="41"/>
                    </a:cubicBezTo>
                    <a:cubicBezTo>
                      <a:pt x="375" y="33"/>
                      <a:pt x="384" y="30"/>
                      <a:pt x="393" y="28"/>
                    </a:cubicBezTo>
                    <a:cubicBezTo>
                      <a:pt x="406" y="21"/>
                      <a:pt x="418" y="12"/>
                      <a:pt x="433" y="10"/>
                    </a:cubicBezTo>
                    <a:cubicBezTo>
                      <a:pt x="458" y="0"/>
                      <a:pt x="435" y="4"/>
                      <a:pt x="435" y="2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6" name="Freeform 39"/>
              <p:cNvSpPr>
                <a:spLocks noChangeAspect="1"/>
              </p:cNvSpPr>
              <p:nvPr/>
            </p:nvSpPr>
            <p:spPr bwMode="auto">
              <a:xfrm>
                <a:off x="3670" y="2156"/>
                <a:ext cx="35" cy="130"/>
              </a:xfrm>
              <a:custGeom>
                <a:avLst/>
                <a:gdLst>
                  <a:gd name="T0" fmla="*/ 2 w 35"/>
                  <a:gd name="T1" fmla="*/ 130 h 130"/>
                  <a:gd name="T2" fmla="*/ 2 w 35"/>
                  <a:gd name="T3" fmla="*/ 109 h 130"/>
                  <a:gd name="T4" fmla="*/ 7 w 35"/>
                  <a:gd name="T5" fmla="*/ 99 h 130"/>
                  <a:gd name="T6" fmla="*/ 13 w 35"/>
                  <a:gd name="T7" fmla="*/ 73 h 130"/>
                  <a:gd name="T8" fmla="*/ 19 w 35"/>
                  <a:gd name="T9" fmla="*/ 54 h 130"/>
                  <a:gd name="T10" fmla="*/ 25 w 35"/>
                  <a:gd name="T11" fmla="*/ 30 h 130"/>
                  <a:gd name="T12" fmla="*/ 31 w 35"/>
                  <a:gd name="T13" fmla="*/ 10 h 130"/>
                  <a:gd name="T14" fmla="*/ 35 w 35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" h="130">
                    <a:moveTo>
                      <a:pt x="2" y="130"/>
                    </a:moveTo>
                    <a:cubicBezTo>
                      <a:pt x="1" y="122"/>
                      <a:pt x="0" y="119"/>
                      <a:pt x="2" y="109"/>
                    </a:cubicBezTo>
                    <a:cubicBezTo>
                      <a:pt x="3" y="105"/>
                      <a:pt x="7" y="99"/>
                      <a:pt x="7" y="99"/>
                    </a:cubicBezTo>
                    <a:cubicBezTo>
                      <a:pt x="8" y="86"/>
                      <a:pt x="8" y="83"/>
                      <a:pt x="13" y="73"/>
                    </a:cubicBezTo>
                    <a:cubicBezTo>
                      <a:pt x="14" y="67"/>
                      <a:pt x="16" y="60"/>
                      <a:pt x="19" y="54"/>
                    </a:cubicBezTo>
                    <a:cubicBezTo>
                      <a:pt x="20" y="45"/>
                      <a:pt x="21" y="38"/>
                      <a:pt x="25" y="30"/>
                    </a:cubicBezTo>
                    <a:cubicBezTo>
                      <a:pt x="26" y="23"/>
                      <a:pt x="29" y="17"/>
                      <a:pt x="31" y="10"/>
                    </a:cubicBezTo>
                    <a:cubicBezTo>
                      <a:pt x="32" y="7"/>
                      <a:pt x="35" y="0"/>
                      <a:pt x="35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7" name="Freeform 40"/>
              <p:cNvSpPr>
                <a:spLocks noChangeAspect="1"/>
              </p:cNvSpPr>
              <p:nvPr/>
            </p:nvSpPr>
            <p:spPr bwMode="auto">
              <a:xfrm>
                <a:off x="3624" y="2163"/>
                <a:ext cx="77" cy="101"/>
              </a:xfrm>
              <a:custGeom>
                <a:avLst/>
                <a:gdLst>
                  <a:gd name="T0" fmla="*/ 77 w 77"/>
                  <a:gd name="T1" fmla="*/ 0 h 101"/>
                  <a:gd name="T2" fmla="*/ 17 w 77"/>
                  <a:gd name="T3" fmla="*/ 38 h 101"/>
                  <a:gd name="T4" fmla="*/ 9 w 77"/>
                  <a:gd name="T5" fmla="*/ 60 h 101"/>
                  <a:gd name="T6" fmla="*/ 0 w 77"/>
                  <a:gd name="T7" fmla="*/ 101 h 1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01">
                    <a:moveTo>
                      <a:pt x="77" y="0"/>
                    </a:moveTo>
                    <a:cubicBezTo>
                      <a:pt x="54" y="5"/>
                      <a:pt x="39" y="27"/>
                      <a:pt x="17" y="38"/>
                    </a:cubicBezTo>
                    <a:cubicBezTo>
                      <a:pt x="13" y="45"/>
                      <a:pt x="13" y="53"/>
                      <a:pt x="9" y="60"/>
                    </a:cubicBezTo>
                    <a:cubicBezTo>
                      <a:pt x="7" y="75"/>
                      <a:pt x="0" y="84"/>
                      <a:pt x="0" y="101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70" name="Group 41"/>
            <p:cNvGrpSpPr>
              <a:grpSpLocks noChangeAspect="1"/>
            </p:cNvGrpSpPr>
            <p:nvPr/>
          </p:nvGrpSpPr>
          <p:grpSpPr bwMode="auto">
            <a:xfrm>
              <a:off x="5443538" y="3124200"/>
              <a:ext cx="695325" cy="627063"/>
              <a:chOff x="3071" y="2052"/>
              <a:chExt cx="709" cy="483"/>
            </a:xfrm>
          </p:grpSpPr>
          <p:sp>
            <p:nvSpPr>
              <p:cNvPr id="242" name="Freeform 42"/>
              <p:cNvSpPr>
                <a:spLocks noChangeAspect="1"/>
              </p:cNvSpPr>
              <p:nvPr/>
            </p:nvSpPr>
            <p:spPr bwMode="auto">
              <a:xfrm>
                <a:off x="3071" y="2433"/>
                <a:ext cx="157" cy="102"/>
              </a:xfrm>
              <a:custGeom>
                <a:avLst/>
                <a:gdLst>
                  <a:gd name="T0" fmla="*/ 157 w 157"/>
                  <a:gd name="T1" fmla="*/ 98 h 102"/>
                  <a:gd name="T2" fmla="*/ 91 w 157"/>
                  <a:gd name="T3" fmla="*/ 98 h 102"/>
                  <a:gd name="T4" fmla="*/ 73 w 157"/>
                  <a:gd name="T5" fmla="*/ 89 h 102"/>
                  <a:gd name="T6" fmla="*/ 52 w 157"/>
                  <a:gd name="T7" fmla="*/ 68 h 102"/>
                  <a:gd name="T8" fmla="*/ 40 w 157"/>
                  <a:gd name="T9" fmla="*/ 57 h 102"/>
                  <a:gd name="T10" fmla="*/ 33 w 157"/>
                  <a:gd name="T11" fmla="*/ 44 h 102"/>
                  <a:gd name="T12" fmla="*/ 15 w 157"/>
                  <a:gd name="T13" fmla="*/ 18 h 102"/>
                  <a:gd name="T14" fmla="*/ 1 w 157"/>
                  <a:gd name="T15" fmla="*/ 5 h 102"/>
                  <a:gd name="T16" fmla="*/ 0 w 157"/>
                  <a:gd name="T17" fmla="*/ 0 h 10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" h="102">
                    <a:moveTo>
                      <a:pt x="157" y="98"/>
                    </a:moveTo>
                    <a:cubicBezTo>
                      <a:pt x="134" y="99"/>
                      <a:pt x="113" y="102"/>
                      <a:pt x="91" y="98"/>
                    </a:cubicBezTo>
                    <a:cubicBezTo>
                      <a:pt x="86" y="94"/>
                      <a:pt x="79" y="90"/>
                      <a:pt x="73" y="89"/>
                    </a:cubicBezTo>
                    <a:cubicBezTo>
                      <a:pt x="63" y="84"/>
                      <a:pt x="63" y="70"/>
                      <a:pt x="52" y="68"/>
                    </a:cubicBezTo>
                    <a:cubicBezTo>
                      <a:pt x="49" y="62"/>
                      <a:pt x="46" y="60"/>
                      <a:pt x="40" y="57"/>
                    </a:cubicBezTo>
                    <a:cubicBezTo>
                      <a:pt x="39" y="50"/>
                      <a:pt x="38" y="48"/>
                      <a:pt x="33" y="44"/>
                    </a:cubicBezTo>
                    <a:cubicBezTo>
                      <a:pt x="29" y="35"/>
                      <a:pt x="23" y="24"/>
                      <a:pt x="15" y="18"/>
                    </a:cubicBezTo>
                    <a:cubicBezTo>
                      <a:pt x="12" y="12"/>
                      <a:pt x="7" y="6"/>
                      <a:pt x="1" y="5"/>
                    </a:cubicBezTo>
                    <a:cubicBezTo>
                      <a:pt x="1" y="3"/>
                      <a:pt x="0" y="0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3" name="Freeform 43"/>
              <p:cNvSpPr>
                <a:spLocks noChangeAspect="1"/>
              </p:cNvSpPr>
              <p:nvPr/>
            </p:nvSpPr>
            <p:spPr bwMode="auto">
              <a:xfrm>
                <a:off x="3659" y="2288"/>
                <a:ext cx="13" cy="88"/>
              </a:xfrm>
              <a:custGeom>
                <a:avLst/>
                <a:gdLst>
                  <a:gd name="T0" fmla="*/ 6 w 13"/>
                  <a:gd name="T1" fmla="*/ 88 h 88"/>
                  <a:gd name="T2" fmla="*/ 0 w 13"/>
                  <a:gd name="T3" fmla="*/ 49 h 88"/>
                  <a:gd name="T4" fmla="*/ 4 w 13"/>
                  <a:gd name="T5" fmla="*/ 10 h 88"/>
                  <a:gd name="T6" fmla="*/ 13 w 13"/>
                  <a:gd name="T7" fmla="*/ 0 h 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88">
                    <a:moveTo>
                      <a:pt x="6" y="88"/>
                    </a:moveTo>
                    <a:cubicBezTo>
                      <a:pt x="4" y="64"/>
                      <a:pt x="3" y="65"/>
                      <a:pt x="0" y="49"/>
                    </a:cubicBezTo>
                    <a:cubicBezTo>
                      <a:pt x="1" y="37"/>
                      <a:pt x="2" y="21"/>
                      <a:pt x="4" y="10"/>
                    </a:cubicBezTo>
                    <a:cubicBezTo>
                      <a:pt x="5" y="5"/>
                      <a:pt x="11" y="5"/>
                      <a:pt x="13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4" name="Freeform 44"/>
              <p:cNvSpPr>
                <a:spLocks noChangeAspect="1"/>
              </p:cNvSpPr>
              <p:nvPr/>
            </p:nvSpPr>
            <p:spPr bwMode="auto">
              <a:xfrm>
                <a:off x="3708" y="2052"/>
                <a:ext cx="72" cy="101"/>
              </a:xfrm>
              <a:custGeom>
                <a:avLst/>
                <a:gdLst>
                  <a:gd name="T0" fmla="*/ 0 w 72"/>
                  <a:gd name="T1" fmla="*/ 101 h 101"/>
                  <a:gd name="T2" fmla="*/ 11 w 72"/>
                  <a:gd name="T3" fmla="*/ 59 h 101"/>
                  <a:gd name="T4" fmla="*/ 18 w 72"/>
                  <a:gd name="T5" fmla="*/ 48 h 101"/>
                  <a:gd name="T6" fmla="*/ 27 w 72"/>
                  <a:gd name="T7" fmla="*/ 41 h 101"/>
                  <a:gd name="T8" fmla="*/ 44 w 72"/>
                  <a:gd name="T9" fmla="*/ 23 h 101"/>
                  <a:gd name="T10" fmla="*/ 56 w 72"/>
                  <a:gd name="T11" fmla="*/ 12 h 101"/>
                  <a:gd name="T12" fmla="*/ 72 w 72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101">
                    <a:moveTo>
                      <a:pt x="0" y="101"/>
                    </a:moveTo>
                    <a:cubicBezTo>
                      <a:pt x="1" y="88"/>
                      <a:pt x="0" y="68"/>
                      <a:pt x="11" y="59"/>
                    </a:cubicBezTo>
                    <a:cubicBezTo>
                      <a:pt x="13" y="55"/>
                      <a:pt x="16" y="52"/>
                      <a:pt x="18" y="48"/>
                    </a:cubicBezTo>
                    <a:cubicBezTo>
                      <a:pt x="20" y="45"/>
                      <a:pt x="27" y="41"/>
                      <a:pt x="27" y="41"/>
                    </a:cubicBezTo>
                    <a:cubicBezTo>
                      <a:pt x="30" y="34"/>
                      <a:pt x="38" y="27"/>
                      <a:pt x="44" y="23"/>
                    </a:cubicBezTo>
                    <a:cubicBezTo>
                      <a:pt x="47" y="17"/>
                      <a:pt x="50" y="15"/>
                      <a:pt x="56" y="12"/>
                    </a:cubicBezTo>
                    <a:cubicBezTo>
                      <a:pt x="59" y="4"/>
                      <a:pt x="63" y="0"/>
                      <a:pt x="72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45"/>
            <p:cNvGrpSpPr>
              <a:grpSpLocks noChangeAspect="1"/>
            </p:cNvGrpSpPr>
            <p:nvPr/>
          </p:nvGrpSpPr>
          <p:grpSpPr bwMode="auto">
            <a:xfrm>
              <a:off x="6578600" y="1581150"/>
              <a:ext cx="447675" cy="1071563"/>
              <a:chOff x="4230" y="866"/>
              <a:chExt cx="456" cy="824"/>
            </a:xfrm>
          </p:grpSpPr>
          <p:sp>
            <p:nvSpPr>
              <p:cNvPr id="240" name="Freeform 46"/>
              <p:cNvSpPr>
                <a:spLocks noChangeAspect="1"/>
              </p:cNvSpPr>
              <p:nvPr/>
            </p:nvSpPr>
            <p:spPr bwMode="auto">
              <a:xfrm>
                <a:off x="4230" y="1086"/>
                <a:ext cx="366" cy="604"/>
              </a:xfrm>
              <a:custGeom>
                <a:avLst/>
                <a:gdLst>
                  <a:gd name="T0" fmla="*/ 6 w 366"/>
                  <a:gd name="T1" fmla="*/ 604 h 604"/>
                  <a:gd name="T2" fmla="*/ 16 w 366"/>
                  <a:gd name="T3" fmla="*/ 524 h 604"/>
                  <a:gd name="T4" fmla="*/ 20 w 366"/>
                  <a:gd name="T5" fmla="*/ 488 h 604"/>
                  <a:gd name="T6" fmla="*/ 28 w 366"/>
                  <a:gd name="T7" fmla="*/ 476 h 604"/>
                  <a:gd name="T8" fmla="*/ 48 w 366"/>
                  <a:gd name="T9" fmla="*/ 428 h 604"/>
                  <a:gd name="T10" fmla="*/ 70 w 366"/>
                  <a:gd name="T11" fmla="*/ 376 h 604"/>
                  <a:gd name="T12" fmla="*/ 98 w 366"/>
                  <a:gd name="T13" fmla="*/ 366 h 604"/>
                  <a:gd name="T14" fmla="*/ 140 w 366"/>
                  <a:gd name="T15" fmla="*/ 352 h 604"/>
                  <a:gd name="T16" fmla="*/ 154 w 366"/>
                  <a:gd name="T17" fmla="*/ 334 h 604"/>
                  <a:gd name="T18" fmla="*/ 140 w 366"/>
                  <a:gd name="T19" fmla="*/ 304 h 604"/>
                  <a:gd name="T20" fmla="*/ 154 w 366"/>
                  <a:gd name="T21" fmla="*/ 254 h 604"/>
                  <a:gd name="T22" fmla="*/ 176 w 366"/>
                  <a:gd name="T23" fmla="*/ 252 h 604"/>
                  <a:gd name="T24" fmla="*/ 202 w 366"/>
                  <a:gd name="T25" fmla="*/ 246 h 604"/>
                  <a:gd name="T26" fmla="*/ 246 w 366"/>
                  <a:gd name="T27" fmla="*/ 200 h 604"/>
                  <a:gd name="T28" fmla="*/ 258 w 366"/>
                  <a:gd name="T29" fmla="*/ 176 h 604"/>
                  <a:gd name="T30" fmla="*/ 282 w 366"/>
                  <a:gd name="T31" fmla="*/ 132 h 604"/>
                  <a:gd name="T32" fmla="*/ 302 w 366"/>
                  <a:gd name="T33" fmla="*/ 98 h 604"/>
                  <a:gd name="T34" fmla="*/ 320 w 366"/>
                  <a:gd name="T35" fmla="*/ 74 h 604"/>
                  <a:gd name="T36" fmla="*/ 338 w 366"/>
                  <a:gd name="T37" fmla="*/ 44 h 604"/>
                  <a:gd name="T38" fmla="*/ 352 w 366"/>
                  <a:gd name="T39" fmla="*/ 26 h 604"/>
                  <a:gd name="T40" fmla="*/ 366 w 366"/>
                  <a:gd name="T41" fmla="*/ 0 h 6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6" h="604">
                    <a:moveTo>
                      <a:pt x="6" y="604"/>
                    </a:moveTo>
                    <a:cubicBezTo>
                      <a:pt x="0" y="586"/>
                      <a:pt x="5" y="541"/>
                      <a:pt x="16" y="524"/>
                    </a:cubicBezTo>
                    <a:cubicBezTo>
                      <a:pt x="18" y="512"/>
                      <a:pt x="17" y="500"/>
                      <a:pt x="20" y="488"/>
                    </a:cubicBezTo>
                    <a:cubicBezTo>
                      <a:pt x="21" y="483"/>
                      <a:pt x="26" y="481"/>
                      <a:pt x="28" y="476"/>
                    </a:cubicBezTo>
                    <a:cubicBezTo>
                      <a:pt x="33" y="460"/>
                      <a:pt x="43" y="445"/>
                      <a:pt x="48" y="428"/>
                    </a:cubicBezTo>
                    <a:cubicBezTo>
                      <a:pt x="51" y="416"/>
                      <a:pt x="61" y="384"/>
                      <a:pt x="70" y="376"/>
                    </a:cubicBezTo>
                    <a:cubicBezTo>
                      <a:pt x="77" y="370"/>
                      <a:pt x="89" y="368"/>
                      <a:pt x="98" y="366"/>
                    </a:cubicBezTo>
                    <a:cubicBezTo>
                      <a:pt x="110" y="358"/>
                      <a:pt x="126" y="356"/>
                      <a:pt x="140" y="352"/>
                    </a:cubicBezTo>
                    <a:cubicBezTo>
                      <a:pt x="148" y="347"/>
                      <a:pt x="152" y="344"/>
                      <a:pt x="154" y="334"/>
                    </a:cubicBezTo>
                    <a:cubicBezTo>
                      <a:pt x="152" y="315"/>
                      <a:pt x="154" y="313"/>
                      <a:pt x="140" y="304"/>
                    </a:cubicBezTo>
                    <a:cubicBezTo>
                      <a:pt x="133" y="293"/>
                      <a:pt x="136" y="258"/>
                      <a:pt x="154" y="254"/>
                    </a:cubicBezTo>
                    <a:cubicBezTo>
                      <a:pt x="161" y="252"/>
                      <a:pt x="169" y="253"/>
                      <a:pt x="176" y="252"/>
                    </a:cubicBezTo>
                    <a:cubicBezTo>
                      <a:pt x="185" y="250"/>
                      <a:pt x="202" y="246"/>
                      <a:pt x="202" y="246"/>
                    </a:cubicBezTo>
                    <a:cubicBezTo>
                      <a:pt x="209" y="241"/>
                      <a:pt x="243" y="207"/>
                      <a:pt x="246" y="200"/>
                    </a:cubicBezTo>
                    <a:cubicBezTo>
                      <a:pt x="251" y="188"/>
                      <a:pt x="249" y="185"/>
                      <a:pt x="258" y="176"/>
                    </a:cubicBezTo>
                    <a:cubicBezTo>
                      <a:pt x="263" y="161"/>
                      <a:pt x="273" y="145"/>
                      <a:pt x="282" y="132"/>
                    </a:cubicBezTo>
                    <a:cubicBezTo>
                      <a:pt x="290" y="120"/>
                      <a:pt x="289" y="107"/>
                      <a:pt x="302" y="98"/>
                    </a:cubicBezTo>
                    <a:cubicBezTo>
                      <a:pt x="308" y="90"/>
                      <a:pt x="314" y="83"/>
                      <a:pt x="320" y="74"/>
                    </a:cubicBezTo>
                    <a:cubicBezTo>
                      <a:pt x="326" y="65"/>
                      <a:pt x="330" y="52"/>
                      <a:pt x="338" y="44"/>
                    </a:cubicBezTo>
                    <a:cubicBezTo>
                      <a:pt x="343" y="39"/>
                      <a:pt x="350" y="33"/>
                      <a:pt x="352" y="26"/>
                    </a:cubicBezTo>
                    <a:cubicBezTo>
                      <a:pt x="354" y="19"/>
                      <a:pt x="360" y="6"/>
                      <a:pt x="366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1" name="Freeform 47"/>
              <p:cNvSpPr>
                <a:spLocks noChangeAspect="1"/>
              </p:cNvSpPr>
              <p:nvPr/>
            </p:nvSpPr>
            <p:spPr bwMode="auto">
              <a:xfrm>
                <a:off x="4592" y="866"/>
                <a:ext cx="94" cy="222"/>
              </a:xfrm>
              <a:custGeom>
                <a:avLst/>
                <a:gdLst>
                  <a:gd name="T0" fmla="*/ 0 w 94"/>
                  <a:gd name="T1" fmla="*/ 222 h 222"/>
                  <a:gd name="T2" fmla="*/ 14 w 94"/>
                  <a:gd name="T3" fmla="*/ 194 h 222"/>
                  <a:gd name="T4" fmla="*/ 48 w 94"/>
                  <a:gd name="T5" fmla="*/ 122 h 222"/>
                  <a:gd name="T6" fmla="*/ 52 w 94"/>
                  <a:gd name="T7" fmla="*/ 78 h 222"/>
                  <a:gd name="T8" fmla="*/ 94 w 94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4" h="222">
                    <a:moveTo>
                      <a:pt x="0" y="222"/>
                    </a:moveTo>
                    <a:cubicBezTo>
                      <a:pt x="12" y="218"/>
                      <a:pt x="8" y="204"/>
                      <a:pt x="14" y="194"/>
                    </a:cubicBezTo>
                    <a:cubicBezTo>
                      <a:pt x="28" y="172"/>
                      <a:pt x="42" y="147"/>
                      <a:pt x="48" y="122"/>
                    </a:cubicBezTo>
                    <a:cubicBezTo>
                      <a:pt x="49" y="107"/>
                      <a:pt x="45" y="91"/>
                      <a:pt x="52" y="78"/>
                    </a:cubicBezTo>
                    <a:cubicBezTo>
                      <a:pt x="66" y="54"/>
                      <a:pt x="94" y="30"/>
                      <a:pt x="94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48"/>
            <p:cNvGrpSpPr>
              <a:grpSpLocks noChangeAspect="1"/>
            </p:cNvGrpSpPr>
            <p:nvPr/>
          </p:nvGrpSpPr>
          <p:grpSpPr bwMode="auto">
            <a:xfrm>
              <a:off x="6199188" y="4183063"/>
              <a:ext cx="1255712" cy="801687"/>
              <a:chOff x="3844" y="2866"/>
              <a:chExt cx="1278" cy="616"/>
            </a:xfrm>
          </p:grpSpPr>
          <p:grpSp>
            <p:nvGrpSpPr>
              <p:cNvPr id="231" name="Group 49"/>
              <p:cNvGrpSpPr>
                <a:grpSpLocks noChangeAspect="1"/>
              </p:cNvGrpSpPr>
              <p:nvPr/>
            </p:nvGrpSpPr>
            <p:grpSpPr bwMode="auto">
              <a:xfrm>
                <a:off x="4068" y="3166"/>
                <a:ext cx="1054" cy="316"/>
                <a:chOff x="4068" y="3166"/>
                <a:chExt cx="1054" cy="316"/>
              </a:xfrm>
            </p:grpSpPr>
            <p:grpSp>
              <p:nvGrpSpPr>
                <p:cNvPr id="234" name="Group 50"/>
                <p:cNvGrpSpPr>
                  <a:grpSpLocks noChangeAspect="1"/>
                </p:cNvGrpSpPr>
                <p:nvPr/>
              </p:nvGrpSpPr>
              <p:grpSpPr bwMode="auto">
                <a:xfrm>
                  <a:off x="4148" y="3270"/>
                  <a:ext cx="974" cy="212"/>
                  <a:chOff x="4148" y="3270"/>
                  <a:chExt cx="974" cy="212"/>
                </a:xfrm>
              </p:grpSpPr>
              <p:sp>
                <p:nvSpPr>
                  <p:cNvPr id="238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4148" y="3270"/>
                    <a:ext cx="974" cy="212"/>
                  </a:xfrm>
                  <a:custGeom>
                    <a:avLst/>
                    <a:gdLst>
                      <a:gd name="T0" fmla="*/ 0 w 974"/>
                      <a:gd name="T1" fmla="*/ 0 h 212"/>
                      <a:gd name="T2" fmla="*/ 36 w 974"/>
                      <a:gd name="T3" fmla="*/ 22 h 212"/>
                      <a:gd name="T4" fmla="*/ 84 w 974"/>
                      <a:gd name="T5" fmla="*/ 0 h 212"/>
                      <a:gd name="T6" fmla="*/ 158 w 974"/>
                      <a:gd name="T7" fmla="*/ 22 h 212"/>
                      <a:gd name="T8" fmla="*/ 180 w 974"/>
                      <a:gd name="T9" fmla="*/ 42 h 212"/>
                      <a:gd name="T10" fmla="*/ 194 w 974"/>
                      <a:gd name="T11" fmla="*/ 66 h 212"/>
                      <a:gd name="T12" fmla="*/ 230 w 974"/>
                      <a:gd name="T13" fmla="*/ 98 h 212"/>
                      <a:gd name="T14" fmla="*/ 258 w 974"/>
                      <a:gd name="T15" fmla="*/ 108 h 212"/>
                      <a:gd name="T16" fmla="*/ 316 w 974"/>
                      <a:gd name="T17" fmla="*/ 126 h 212"/>
                      <a:gd name="T18" fmla="*/ 348 w 974"/>
                      <a:gd name="T19" fmla="*/ 142 h 212"/>
                      <a:gd name="T20" fmla="*/ 380 w 974"/>
                      <a:gd name="T21" fmla="*/ 144 h 212"/>
                      <a:gd name="T22" fmla="*/ 578 w 974"/>
                      <a:gd name="T23" fmla="*/ 188 h 212"/>
                      <a:gd name="T24" fmla="*/ 658 w 974"/>
                      <a:gd name="T25" fmla="*/ 212 h 212"/>
                      <a:gd name="T26" fmla="*/ 694 w 974"/>
                      <a:gd name="T27" fmla="*/ 210 h 212"/>
                      <a:gd name="T28" fmla="*/ 706 w 974"/>
                      <a:gd name="T29" fmla="*/ 200 h 212"/>
                      <a:gd name="T30" fmla="*/ 738 w 974"/>
                      <a:gd name="T31" fmla="*/ 186 h 212"/>
                      <a:gd name="T32" fmla="*/ 764 w 974"/>
                      <a:gd name="T33" fmla="*/ 166 h 212"/>
                      <a:gd name="T34" fmla="*/ 788 w 974"/>
                      <a:gd name="T35" fmla="*/ 160 h 212"/>
                      <a:gd name="T36" fmla="*/ 800 w 974"/>
                      <a:gd name="T37" fmla="*/ 142 h 212"/>
                      <a:gd name="T38" fmla="*/ 852 w 974"/>
                      <a:gd name="T39" fmla="*/ 112 h 212"/>
                      <a:gd name="T40" fmla="*/ 880 w 974"/>
                      <a:gd name="T41" fmla="*/ 98 h 212"/>
                      <a:gd name="T42" fmla="*/ 974 w 974"/>
                      <a:gd name="T43" fmla="*/ 94 h 212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974" h="212">
                        <a:moveTo>
                          <a:pt x="0" y="0"/>
                        </a:moveTo>
                        <a:cubicBezTo>
                          <a:pt x="5" y="19"/>
                          <a:pt x="19" y="18"/>
                          <a:pt x="36" y="22"/>
                        </a:cubicBezTo>
                        <a:cubicBezTo>
                          <a:pt x="56" y="15"/>
                          <a:pt x="62" y="6"/>
                          <a:pt x="84" y="0"/>
                        </a:cubicBezTo>
                        <a:cubicBezTo>
                          <a:pt x="115" y="2"/>
                          <a:pt x="130" y="13"/>
                          <a:pt x="158" y="22"/>
                        </a:cubicBezTo>
                        <a:cubicBezTo>
                          <a:pt x="166" y="30"/>
                          <a:pt x="170" y="39"/>
                          <a:pt x="180" y="42"/>
                        </a:cubicBezTo>
                        <a:cubicBezTo>
                          <a:pt x="184" y="48"/>
                          <a:pt x="189" y="60"/>
                          <a:pt x="194" y="66"/>
                        </a:cubicBezTo>
                        <a:cubicBezTo>
                          <a:pt x="204" y="79"/>
                          <a:pt x="219" y="87"/>
                          <a:pt x="230" y="98"/>
                        </a:cubicBezTo>
                        <a:cubicBezTo>
                          <a:pt x="235" y="103"/>
                          <a:pt x="252" y="106"/>
                          <a:pt x="258" y="108"/>
                        </a:cubicBezTo>
                        <a:cubicBezTo>
                          <a:pt x="278" y="115"/>
                          <a:pt x="296" y="120"/>
                          <a:pt x="316" y="126"/>
                        </a:cubicBezTo>
                        <a:cubicBezTo>
                          <a:pt x="327" y="129"/>
                          <a:pt x="336" y="141"/>
                          <a:pt x="348" y="142"/>
                        </a:cubicBezTo>
                        <a:cubicBezTo>
                          <a:pt x="359" y="143"/>
                          <a:pt x="369" y="143"/>
                          <a:pt x="380" y="144"/>
                        </a:cubicBezTo>
                        <a:cubicBezTo>
                          <a:pt x="446" y="157"/>
                          <a:pt x="511" y="182"/>
                          <a:pt x="578" y="188"/>
                        </a:cubicBezTo>
                        <a:cubicBezTo>
                          <a:pt x="604" y="193"/>
                          <a:pt x="632" y="203"/>
                          <a:pt x="658" y="212"/>
                        </a:cubicBezTo>
                        <a:cubicBezTo>
                          <a:pt x="670" y="211"/>
                          <a:pt x="682" y="212"/>
                          <a:pt x="694" y="210"/>
                        </a:cubicBezTo>
                        <a:cubicBezTo>
                          <a:pt x="699" y="209"/>
                          <a:pt x="701" y="202"/>
                          <a:pt x="706" y="200"/>
                        </a:cubicBezTo>
                        <a:cubicBezTo>
                          <a:pt x="716" y="195"/>
                          <a:pt x="727" y="190"/>
                          <a:pt x="738" y="186"/>
                        </a:cubicBezTo>
                        <a:cubicBezTo>
                          <a:pt x="746" y="178"/>
                          <a:pt x="753" y="170"/>
                          <a:pt x="764" y="166"/>
                        </a:cubicBezTo>
                        <a:cubicBezTo>
                          <a:pt x="772" y="163"/>
                          <a:pt x="788" y="160"/>
                          <a:pt x="788" y="160"/>
                        </a:cubicBezTo>
                        <a:cubicBezTo>
                          <a:pt x="794" y="154"/>
                          <a:pt x="795" y="148"/>
                          <a:pt x="800" y="142"/>
                        </a:cubicBezTo>
                        <a:cubicBezTo>
                          <a:pt x="814" y="125"/>
                          <a:pt x="832" y="117"/>
                          <a:pt x="852" y="112"/>
                        </a:cubicBezTo>
                        <a:cubicBezTo>
                          <a:pt x="861" y="103"/>
                          <a:pt x="867" y="101"/>
                          <a:pt x="880" y="98"/>
                        </a:cubicBezTo>
                        <a:cubicBezTo>
                          <a:pt x="912" y="101"/>
                          <a:pt x="942" y="94"/>
                          <a:pt x="974" y="94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206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B21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5000" y="3288"/>
                    <a:ext cx="68" cy="90"/>
                  </a:xfrm>
                  <a:custGeom>
                    <a:avLst/>
                    <a:gdLst>
                      <a:gd name="T0" fmla="*/ 2 w 68"/>
                      <a:gd name="T1" fmla="*/ 90 h 90"/>
                      <a:gd name="T2" fmla="*/ 0 w 68"/>
                      <a:gd name="T3" fmla="*/ 72 h 90"/>
                      <a:gd name="T4" fmla="*/ 14 w 68"/>
                      <a:gd name="T5" fmla="*/ 56 h 90"/>
                      <a:gd name="T6" fmla="*/ 58 w 68"/>
                      <a:gd name="T7" fmla="*/ 12 h 90"/>
                      <a:gd name="T8" fmla="*/ 68 w 68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8" h="90">
                        <a:moveTo>
                          <a:pt x="2" y="90"/>
                        </a:moveTo>
                        <a:cubicBezTo>
                          <a:pt x="4" y="84"/>
                          <a:pt x="0" y="72"/>
                          <a:pt x="0" y="72"/>
                        </a:cubicBezTo>
                        <a:cubicBezTo>
                          <a:pt x="9" y="58"/>
                          <a:pt x="4" y="63"/>
                          <a:pt x="14" y="56"/>
                        </a:cubicBezTo>
                        <a:cubicBezTo>
                          <a:pt x="25" y="39"/>
                          <a:pt x="47" y="29"/>
                          <a:pt x="58" y="12"/>
                        </a:cubicBezTo>
                        <a:cubicBezTo>
                          <a:pt x="60" y="9"/>
                          <a:pt x="68" y="3"/>
                          <a:pt x="68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206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B21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" name="Group 53"/>
                <p:cNvGrpSpPr>
                  <a:grpSpLocks noChangeAspect="1"/>
                </p:cNvGrpSpPr>
                <p:nvPr/>
              </p:nvGrpSpPr>
              <p:grpSpPr bwMode="auto">
                <a:xfrm>
                  <a:off x="4068" y="3166"/>
                  <a:ext cx="862" cy="266"/>
                  <a:chOff x="4068" y="3166"/>
                  <a:chExt cx="862" cy="266"/>
                </a:xfrm>
              </p:grpSpPr>
              <p:sp>
                <p:nvSpPr>
                  <p:cNvPr id="236" name="Freeform 54"/>
                  <p:cNvSpPr>
                    <a:spLocks noChangeAspect="1"/>
                  </p:cNvSpPr>
                  <p:nvPr/>
                </p:nvSpPr>
                <p:spPr bwMode="auto">
                  <a:xfrm>
                    <a:off x="4919" y="3318"/>
                    <a:ext cx="11" cy="114"/>
                  </a:xfrm>
                  <a:custGeom>
                    <a:avLst/>
                    <a:gdLst>
                      <a:gd name="T0" fmla="*/ 3 w 11"/>
                      <a:gd name="T1" fmla="*/ 114 h 114"/>
                      <a:gd name="T2" fmla="*/ 1 w 11"/>
                      <a:gd name="T3" fmla="*/ 64 h 114"/>
                      <a:gd name="T4" fmla="*/ 7 w 11"/>
                      <a:gd name="T5" fmla="*/ 16 h 114"/>
                      <a:gd name="T6" fmla="*/ 11 w 11"/>
                      <a:gd name="T7" fmla="*/ 0 h 11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" h="114">
                        <a:moveTo>
                          <a:pt x="3" y="114"/>
                        </a:moveTo>
                        <a:cubicBezTo>
                          <a:pt x="7" y="98"/>
                          <a:pt x="3" y="81"/>
                          <a:pt x="1" y="64"/>
                        </a:cubicBezTo>
                        <a:cubicBezTo>
                          <a:pt x="3" y="27"/>
                          <a:pt x="0" y="42"/>
                          <a:pt x="7" y="16"/>
                        </a:cubicBezTo>
                        <a:cubicBezTo>
                          <a:pt x="8" y="11"/>
                          <a:pt x="11" y="0"/>
                          <a:pt x="11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206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B21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 55"/>
                  <p:cNvSpPr>
                    <a:spLocks noChangeAspect="1"/>
                  </p:cNvSpPr>
                  <p:nvPr/>
                </p:nvSpPr>
                <p:spPr bwMode="auto">
                  <a:xfrm>
                    <a:off x="4068" y="3166"/>
                    <a:ext cx="77" cy="106"/>
                  </a:xfrm>
                  <a:custGeom>
                    <a:avLst/>
                    <a:gdLst>
                      <a:gd name="T0" fmla="*/ 74 w 77"/>
                      <a:gd name="T1" fmla="*/ 106 h 106"/>
                      <a:gd name="T2" fmla="*/ 68 w 77"/>
                      <a:gd name="T3" fmla="*/ 84 h 106"/>
                      <a:gd name="T4" fmla="*/ 50 w 77"/>
                      <a:gd name="T5" fmla="*/ 38 h 106"/>
                      <a:gd name="T6" fmla="*/ 42 w 77"/>
                      <a:gd name="T7" fmla="*/ 26 h 106"/>
                      <a:gd name="T8" fmla="*/ 6 w 77"/>
                      <a:gd name="T9" fmla="*/ 8 h 106"/>
                      <a:gd name="T10" fmla="*/ 0 w 77"/>
                      <a:gd name="T11" fmla="*/ 0 h 10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77" h="106">
                        <a:moveTo>
                          <a:pt x="74" y="106"/>
                        </a:moveTo>
                        <a:cubicBezTo>
                          <a:pt x="77" y="96"/>
                          <a:pt x="77" y="90"/>
                          <a:pt x="68" y="84"/>
                        </a:cubicBezTo>
                        <a:cubicBezTo>
                          <a:pt x="65" y="67"/>
                          <a:pt x="60" y="53"/>
                          <a:pt x="50" y="38"/>
                        </a:cubicBezTo>
                        <a:cubicBezTo>
                          <a:pt x="47" y="34"/>
                          <a:pt x="47" y="28"/>
                          <a:pt x="42" y="26"/>
                        </a:cubicBezTo>
                        <a:cubicBezTo>
                          <a:pt x="31" y="22"/>
                          <a:pt x="16" y="15"/>
                          <a:pt x="6" y="8"/>
                        </a:cubicBezTo>
                        <a:cubicBezTo>
                          <a:pt x="1" y="1"/>
                          <a:pt x="4" y="4"/>
                          <a:pt x="0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206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B21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2" name="Freeform 56"/>
              <p:cNvSpPr>
                <a:spLocks noChangeAspect="1"/>
              </p:cNvSpPr>
              <p:nvPr/>
            </p:nvSpPr>
            <p:spPr bwMode="auto">
              <a:xfrm>
                <a:off x="3844" y="3216"/>
                <a:ext cx="208" cy="66"/>
              </a:xfrm>
              <a:custGeom>
                <a:avLst/>
                <a:gdLst>
                  <a:gd name="T0" fmla="*/ 0 w 208"/>
                  <a:gd name="T1" fmla="*/ 0 h 66"/>
                  <a:gd name="T2" fmla="*/ 34 w 208"/>
                  <a:gd name="T3" fmla="*/ 12 h 66"/>
                  <a:gd name="T4" fmla="*/ 100 w 208"/>
                  <a:gd name="T5" fmla="*/ 24 h 66"/>
                  <a:gd name="T6" fmla="*/ 152 w 208"/>
                  <a:gd name="T7" fmla="*/ 22 h 66"/>
                  <a:gd name="T8" fmla="*/ 208 w 208"/>
                  <a:gd name="T9" fmla="*/ 66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8" h="66">
                    <a:moveTo>
                      <a:pt x="0" y="0"/>
                    </a:moveTo>
                    <a:cubicBezTo>
                      <a:pt x="13" y="3"/>
                      <a:pt x="22" y="10"/>
                      <a:pt x="34" y="12"/>
                    </a:cubicBezTo>
                    <a:cubicBezTo>
                      <a:pt x="56" y="16"/>
                      <a:pt x="78" y="21"/>
                      <a:pt x="100" y="24"/>
                    </a:cubicBezTo>
                    <a:cubicBezTo>
                      <a:pt x="118" y="22"/>
                      <a:pt x="134" y="19"/>
                      <a:pt x="152" y="22"/>
                    </a:cubicBezTo>
                    <a:cubicBezTo>
                      <a:pt x="173" y="29"/>
                      <a:pt x="187" y="66"/>
                      <a:pt x="208" y="66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33" name="Freeform 57"/>
              <p:cNvSpPr>
                <a:spLocks noChangeAspect="1"/>
              </p:cNvSpPr>
              <p:nvPr/>
            </p:nvSpPr>
            <p:spPr bwMode="auto">
              <a:xfrm>
                <a:off x="4124" y="2866"/>
                <a:ext cx="938" cy="132"/>
              </a:xfrm>
              <a:custGeom>
                <a:avLst/>
                <a:gdLst>
                  <a:gd name="T0" fmla="*/ 0 w 938"/>
                  <a:gd name="T1" fmla="*/ 72 h 132"/>
                  <a:gd name="T2" fmla="*/ 48 w 938"/>
                  <a:gd name="T3" fmla="*/ 64 h 132"/>
                  <a:gd name="T4" fmla="*/ 120 w 938"/>
                  <a:gd name="T5" fmla="*/ 70 h 132"/>
                  <a:gd name="T6" fmla="*/ 164 w 938"/>
                  <a:gd name="T7" fmla="*/ 92 h 132"/>
                  <a:gd name="T8" fmla="*/ 192 w 938"/>
                  <a:gd name="T9" fmla="*/ 88 h 132"/>
                  <a:gd name="T10" fmla="*/ 240 w 938"/>
                  <a:gd name="T11" fmla="*/ 58 h 132"/>
                  <a:gd name="T12" fmla="*/ 342 w 938"/>
                  <a:gd name="T13" fmla="*/ 6 h 132"/>
                  <a:gd name="T14" fmla="*/ 384 w 938"/>
                  <a:gd name="T15" fmla="*/ 2 h 132"/>
                  <a:gd name="T16" fmla="*/ 452 w 938"/>
                  <a:gd name="T17" fmla="*/ 24 h 132"/>
                  <a:gd name="T18" fmla="*/ 530 w 938"/>
                  <a:gd name="T19" fmla="*/ 36 h 132"/>
                  <a:gd name="T20" fmla="*/ 602 w 938"/>
                  <a:gd name="T21" fmla="*/ 42 h 132"/>
                  <a:gd name="T22" fmla="*/ 630 w 938"/>
                  <a:gd name="T23" fmla="*/ 56 h 132"/>
                  <a:gd name="T24" fmla="*/ 642 w 938"/>
                  <a:gd name="T25" fmla="*/ 60 h 132"/>
                  <a:gd name="T26" fmla="*/ 680 w 938"/>
                  <a:gd name="T27" fmla="*/ 58 h 132"/>
                  <a:gd name="T28" fmla="*/ 710 w 938"/>
                  <a:gd name="T29" fmla="*/ 70 h 132"/>
                  <a:gd name="T30" fmla="*/ 766 w 938"/>
                  <a:gd name="T31" fmla="*/ 82 h 132"/>
                  <a:gd name="T32" fmla="*/ 808 w 938"/>
                  <a:gd name="T33" fmla="*/ 104 h 132"/>
                  <a:gd name="T34" fmla="*/ 860 w 938"/>
                  <a:gd name="T35" fmla="*/ 116 h 132"/>
                  <a:gd name="T36" fmla="*/ 938 w 938"/>
                  <a:gd name="T37" fmla="*/ 132 h 1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38" h="132">
                    <a:moveTo>
                      <a:pt x="0" y="72"/>
                    </a:moveTo>
                    <a:cubicBezTo>
                      <a:pt x="16" y="70"/>
                      <a:pt x="32" y="66"/>
                      <a:pt x="48" y="64"/>
                    </a:cubicBezTo>
                    <a:cubicBezTo>
                      <a:pt x="72" y="65"/>
                      <a:pt x="96" y="67"/>
                      <a:pt x="120" y="70"/>
                    </a:cubicBezTo>
                    <a:cubicBezTo>
                      <a:pt x="135" y="78"/>
                      <a:pt x="148" y="86"/>
                      <a:pt x="164" y="92"/>
                    </a:cubicBezTo>
                    <a:cubicBezTo>
                      <a:pt x="173" y="91"/>
                      <a:pt x="183" y="89"/>
                      <a:pt x="192" y="88"/>
                    </a:cubicBezTo>
                    <a:cubicBezTo>
                      <a:pt x="210" y="85"/>
                      <a:pt x="222" y="62"/>
                      <a:pt x="240" y="58"/>
                    </a:cubicBezTo>
                    <a:cubicBezTo>
                      <a:pt x="271" y="27"/>
                      <a:pt x="297" y="9"/>
                      <a:pt x="342" y="6"/>
                    </a:cubicBezTo>
                    <a:cubicBezTo>
                      <a:pt x="363" y="2"/>
                      <a:pt x="355" y="0"/>
                      <a:pt x="384" y="2"/>
                    </a:cubicBezTo>
                    <a:cubicBezTo>
                      <a:pt x="407" y="10"/>
                      <a:pt x="427" y="20"/>
                      <a:pt x="452" y="24"/>
                    </a:cubicBezTo>
                    <a:cubicBezTo>
                      <a:pt x="478" y="33"/>
                      <a:pt x="502" y="34"/>
                      <a:pt x="530" y="36"/>
                    </a:cubicBezTo>
                    <a:cubicBezTo>
                      <a:pt x="554" y="34"/>
                      <a:pt x="580" y="31"/>
                      <a:pt x="602" y="42"/>
                    </a:cubicBezTo>
                    <a:cubicBezTo>
                      <a:pt x="611" y="47"/>
                      <a:pt x="620" y="52"/>
                      <a:pt x="630" y="56"/>
                    </a:cubicBezTo>
                    <a:cubicBezTo>
                      <a:pt x="634" y="58"/>
                      <a:pt x="642" y="60"/>
                      <a:pt x="642" y="60"/>
                    </a:cubicBezTo>
                    <a:cubicBezTo>
                      <a:pt x="656" y="58"/>
                      <a:pt x="665" y="56"/>
                      <a:pt x="680" y="58"/>
                    </a:cubicBezTo>
                    <a:cubicBezTo>
                      <a:pt x="691" y="62"/>
                      <a:pt x="699" y="66"/>
                      <a:pt x="710" y="70"/>
                    </a:cubicBezTo>
                    <a:cubicBezTo>
                      <a:pt x="728" y="76"/>
                      <a:pt x="748" y="76"/>
                      <a:pt x="766" y="82"/>
                    </a:cubicBezTo>
                    <a:cubicBezTo>
                      <a:pt x="781" y="87"/>
                      <a:pt x="794" y="98"/>
                      <a:pt x="808" y="104"/>
                    </a:cubicBezTo>
                    <a:cubicBezTo>
                      <a:pt x="824" y="111"/>
                      <a:pt x="843" y="110"/>
                      <a:pt x="860" y="116"/>
                    </a:cubicBezTo>
                    <a:cubicBezTo>
                      <a:pt x="884" y="124"/>
                      <a:pt x="913" y="132"/>
                      <a:pt x="938" y="132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58"/>
            <p:cNvSpPr>
              <a:spLocks noChangeAspect="1"/>
            </p:cNvSpPr>
            <p:nvPr/>
          </p:nvSpPr>
          <p:spPr bwMode="auto">
            <a:xfrm>
              <a:off x="6392863" y="3984625"/>
              <a:ext cx="190500" cy="838200"/>
            </a:xfrm>
            <a:custGeom>
              <a:avLst/>
              <a:gdLst>
                <a:gd name="T0" fmla="*/ 84015 w 195"/>
                <a:gd name="T1" fmla="*/ 838200 h 644"/>
                <a:gd name="T2" fmla="*/ 44938 w 195"/>
                <a:gd name="T3" fmla="*/ 832994 h 644"/>
                <a:gd name="T4" fmla="*/ 33215 w 195"/>
                <a:gd name="T5" fmla="*/ 822581 h 644"/>
                <a:gd name="T6" fmla="*/ 15631 w 195"/>
                <a:gd name="T7" fmla="*/ 752298 h 644"/>
                <a:gd name="T8" fmla="*/ 0 w 195"/>
                <a:gd name="T9" fmla="*/ 687220 h 644"/>
                <a:gd name="T10" fmla="*/ 9769 w 195"/>
                <a:gd name="T11" fmla="*/ 658586 h 644"/>
                <a:gd name="T12" fmla="*/ 9769 w 195"/>
                <a:gd name="T13" fmla="*/ 658586 h 644"/>
                <a:gd name="T14" fmla="*/ 13677 w 195"/>
                <a:gd name="T15" fmla="*/ 642967 h 644"/>
                <a:gd name="T16" fmla="*/ 25400 w 195"/>
                <a:gd name="T17" fmla="*/ 593508 h 644"/>
                <a:gd name="T18" fmla="*/ 33215 w 195"/>
                <a:gd name="T19" fmla="*/ 577889 h 644"/>
                <a:gd name="T20" fmla="*/ 35169 w 195"/>
                <a:gd name="T21" fmla="*/ 541446 h 644"/>
                <a:gd name="T22" fmla="*/ 50800 w 195"/>
                <a:gd name="T23" fmla="*/ 538843 h 644"/>
                <a:gd name="T24" fmla="*/ 54708 w 195"/>
                <a:gd name="T25" fmla="*/ 523224 h 644"/>
                <a:gd name="T26" fmla="*/ 37123 w 195"/>
                <a:gd name="T27" fmla="*/ 507606 h 644"/>
                <a:gd name="T28" fmla="*/ 25400 w 195"/>
                <a:gd name="T29" fmla="*/ 484178 h 644"/>
                <a:gd name="T30" fmla="*/ 42985 w 195"/>
                <a:gd name="T31" fmla="*/ 471162 h 644"/>
                <a:gd name="T32" fmla="*/ 48846 w 195"/>
                <a:gd name="T33" fmla="*/ 398275 h 644"/>
                <a:gd name="T34" fmla="*/ 76200 w 195"/>
                <a:gd name="T35" fmla="*/ 369641 h 644"/>
                <a:gd name="T36" fmla="*/ 82062 w 195"/>
                <a:gd name="T37" fmla="*/ 354022 h 644"/>
                <a:gd name="T38" fmla="*/ 78154 w 195"/>
                <a:gd name="T39" fmla="*/ 338404 h 644"/>
                <a:gd name="T40" fmla="*/ 85969 w 195"/>
                <a:gd name="T41" fmla="*/ 278532 h 644"/>
                <a:gd name="T42" fmla="*/ 72292 w 195"/>
                <a:gd name="T43" fmla="*/ 270723 h 644"/>
                <a:gd name="T44" fmla="*/ 84015 w 195"/>
                <a:gd name="T45" fmla="*/ 273326 h 644"/>
                <a:gd name="T46" fmla="*/ 72292 w 195"/>
                <a:gd name="T47" fmla="*/ 268120 h 644"/>
                <a:gd name="T48" fmla="*/ 54708 w 195"/>
                <a:gd name="T49" fmla="*/ 208248 h 644"/>
                <a:gd name="T50" fmla="*/ 60569 w 195"/>
                <a:gd name="T51" fmla="*/ 153583 h 644"/>
                <a:gd name="T52" fmla="*/ 78154 w 195"/>
                <a:gd name="T53" fmla="*/ 145774 h 644"/>
                <a:gd name="T54" fmla="*/ 123092 w 195"/>
                <a:gd name="T55" fmla="*/ 124949 h 644"/>
                <a:gd name="T56" fmla="*/ 138723 w 195"/>
                <a:gd name="T57" fmla="*/ 104124 h 644"/>
                <a:gd name="T58" fmla="*/ 152400 w 195"/>
                <a:gd name="T59" fmla="*/ 65078 h 644"/>
                <a:gd name="T60" fmla="*/ 158262 w 195"/>
                <a:gd name="T61" fmla="*/ 39047 h 644"/>
                <a:gd name="T62" fmla="*/ 181708 w 195"/>
                <a:gd name="T63" fmla="*/ 23428 h 644"/>
                <a:gd name="T64" fmla="*/ 189523 w 195"/>
                <a:gd name="T65" fmla="*/ 0 h 6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5" h="644">
                  <a:moveTo>
                    <a:pt x="86" y="644"/>
                  </a:moveTo>
                  <a:cubicBezTo>
                    <a:pt x="73" y="641"/>
                    <a:pt x="59" y="643"/>
                    <a:pt x="46" y="640"/>
                  </a:cubicBezTo>
                  <a:cubicBezTo>
                    <a:pt x="41" y="639"/>
                    <a:pt x="34" y="632"/>
                    <a:pt x="34" y="632"/>
                  </a:cubicBezTo>
                  <a:cubicBezTo>
                    <a:pt x="24" y="617"/>
                    <a:pt x="20" y="596"/>
                    <a:pt x="16" y="578"/>
                  </a:cubicBezTo>
                  <a:cubicBezTo>
                    <a:pt x="12" y="561"/>
                    <a:pt x="4" y="545"/>
                    <a:pt x="0" y="528"/>
                  </a:cubicBezTo>
                  <a:lnTo>
                    <a:pt x="10" y="506"/>
                  </a:lnTo>
                  <a:cubicBezTo>
                    <a:pt x="10" y="506"/>
                    <a:pt x="10" y="506"/>
                    <a:pt x="10" y="506"/>
                  </a:cubicBezTo>
                  <a:cubicBezTo>
                    <a:pt x="11" y="502"/>
                    <a:pt x="14" y="494"/>
                    <a:pt x="14" y="494"/>
                  </a:cubicBezTo>
                  <a:cubicBezTo>
                    <a:pt x="16" y="472"/>
                    <a:pt x="20" y="474"/>
                    <a:pt x="26" y="456"/>
                  </a:cubicBezTo>
                  <a:cubicBezTo>
                    <a:pt x="28" y="451"/>
                    <a:pt x="34" y="444"/>
                    <a:pt x="34" y="444"/>
                  </a:cubicBezTo>
                  <a:cubicBezTo>
                    <a:pt x="37" y="432"/>
                    <a:pt x="38" y="430"/>
                    <a:pt x="36" y="416"/>
                  </a:cubicBezTo>
                  <a:cubicBezTo>
                    <a:pt x="41" y="415"/>
                    <a:pt x="48" y="417"/>
                    <a:pt x="52" y="414"/>
                  </a:cubicBezTo>
                  <a:cubicBezTo>
                    <a:pt x="55" y="412"/>
                    <a:pt x="56" y="402"/>
                    <a:pt x="56" y="402"/>
                  </a:cubicBezTo>
                  <a:cubicBezTo>
                    <a:pt x="50" y="398"/>
                    <a:pt x="38" y="390"/>
                    <a:pt x="38" y="390"/>
                  </a:cubicBezTo>
                  <a:cubicBezTo>
                    <a:pt x="34" y="383"/>
                    <a:pt x="29" y="380"/>
                    <a:pt x="26" y="372"/>
                  </a:cubicBezTo>
                  <a:cubicBezTo>
                    <a:pt x="28" y="365"/>
                    <a:pt x="44" y="362"/>
                    <a:pt x="44" y="362"/>
                  </a:cubicBezTo>
                  <a:cubicBezTo>
                    <a:pt x="63" y="349"/>
                    <a:pt x="53" y="326"/>
                    <a:pt x="50" y="306"/>
                  </a:cubicBezTo>
                  <a:cubicBezTo>
                    <a:pt x="53" y="285"/>
                    <a:pt x="61" y="288"/>
                    <a:pt x="78" y="284"/>
                  </a:cubicBezTo>
                  <a:cubicBezTo>
                    <a:pt x="80" y="282"/>
                    <a:pt x="84" y="276"/>
                    <a:pt x="84" y="272"/>
                  </a:cubicBezTo>
                  <a:cubicBezTo>
                    <a:pt x="84" y="268"/>
                    <a:pt x="80" y="260"/>
                    <a:pt x="80" y="260"/>
                  </a:cubicBezTo>
                  <a:cubicBezTo>
                    <a:pt x="81" y="243"/>
                    <a:pt x="81" y="229"/>
                    <a:pt x="88" y="214"/>
                  </a:cubicBezTo>
                  <a:cubicBezTo>
                    <a:pt x="90" y="210"/>
                    <a:pt x="74" y="213"/>
                    <a:pt x="74" y="208"/>
                  </a:cubicBezTo>
                  <a:cubicBezTo>
                    <a:pt x="74" y="204"/>
                    <a:pt x="90" y="208"/>
                    <a:pt x="86" y="210"/>
                  </a:cubicBezTo>
                  <a:cubicBezTo>
                    <a:pt x="82" y="221"/>
                    <a:pt x="81" y="211"/>
                    <a:pt x="74" y="206"/>
                  </a:cubicBezTo>
                  <a:cubicBezTo>
                    <a:pt x="66" y="194"/>
                    <a:pt x="60" y="174"/>
                    <a:pt x="56" y="160"/>
                  </a:cubicBezTo>
                  <a:cubicBezTo>
                    <a:pt x="56" y="158"/>
                    <a:pt x="58" y="123"/>
                    <a:pt x="62" y="118"/>
                  </a:cubicBezTo>
                  <a:cubicBezTo>
                    <a:pt x="66" y="113"/>
                    <a:pt x="74" y="114"/>
                    <a:pt x="80" y="112"/>
                  </a:cubicBezTo>
                  <a:cubicBezTo>
                    <a:pt x="95" y="107"/>
                    <a:pt x="113" y="104"/>
                    <a:pt x="126" y="96"/>
                  </a:cubicBezTo>
                  <a:cubicBezTo>
                    <a:pt x="131" y="89"/>
                    <a:pt x="136" y="86"/>
                    <a:pt x="142" y="80"/>
                  </a:cubicBezTo>
                  <a:cubicBezTo>
                    <a:pt x="146" y="69"/>
                    <a:pt x="151" y="61"/>
                    <a:pt x="156" y="50"/>
                  </a:cubicBezTo>
                  <a:cubicBezTo>
                    <a:pt x="159" y="44"/>
                    <a:pt x="158" y="36"/>
                    <a:pt x="162" y="30"/>
                  </a:cubicBezTo>
                  <a:cubicBezTo>
                    <a:pt x="166" y="23"/>
                    <a:pt x="179" y="23"/>
                    <a:pt x="186" y="18"/>
                  </a:cubicBezTo>
                  <a:cubicBezTo>
                    <a:pt x="195" y="4"/>
                    <a:pt x="194" y="11"/>
                    <a:pt x="194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4" name="Freeform 59"/>
            <p:cNvSpPr>
              <a:spLocks noChangeAspect="1"/>
            </p:cNvSpPr>
            <p:nvPr/>
          </p:nvSpPr>
          <p:spPr bwMode="auto">
            <a:xfrm>
              <a:off x="6423025" y="3687763"/>
              <a:ext cx="144463" cy="153987"/>
            </a:xfrm>
            <a:custGeom>
              <a:avLst/>
              <a:gdLst>
                <a:gd name="T0" fmla="*/ 144463 w 146"/>
                <a:gd name="T1" fmla="*/ 0 h 118"/>
                <a:gd name="T2" fmla="*/ 126652 w 146"/>
                <a:gd name="T3" fmla="*/ 23490 h 118"/>
                <a:gd name="T4" fmla="*/ 116758 w 146"/>
                <a:gd name="T5" fmla="*/ 44369 h 118"/>
                <a:gd name="T6" fmla="*/ 100926 w 146"/>
                <a:gd name="T7" fmla="*/ 65249 h 118"/>
                <a:gd name="T8" fmla="*/ 89053 w 146"/>
                <a:gd name="T9" fmla="*/ 70469 h 118"/>
                <a:gd name="T10" fmla="*/ 61347 w 146"/>
                <a:gd name="T11" fmla="*/ 104398 h 118"/>
                <a:gd name="T12" fmla="*/ 49474 w 146"/>
                <a:gd name="T13" fmla="*/ 127888 h 118"/>
                <a:gd name="T14" fmla="*/ 35621 w 146"/>
                <a:gd name="T15" fmla="*/ 153987 h 118"/>
                <a:gd name="T16" fmla="*/ 0 w 146"/>
                <a:gd name="T17" fmla="*/ 138327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118">
                  <a:moveTo>
                    <a:pt x="146" y="0"/>
                  </a:moveTo>
                  <a:cubicBezTo>
                    <a:pt x="139" y="5"/>
                    <a:pt x="134" y="12"/>
                    <a:pt x="128" y="18"/>
                  </a:cubicBezTo>
                  <a:cubicBezTo>
                    <a:pt x="123" y="32"/>
                    <a:pt x="128" y="28"/>
                    <a:pt x="118" y="34"/>
                  </a:cubicBezTo>
                  <a:cubicBezTo>
                    <a:pt x="114" y="40"/>
                    <a:pt x="109" y="47"/>
                    <a:pt x="102" y="50"/>
                  </a:cubicBezTo>
                  <a:cubicBezTo>
                    <a:pt x="98" y="52"/>
                    <a:pt x="90" y="54"/>
                    <a:pt x="90" y="54"/>
                  </a:cubicBezTo>
                  <a:cubicBezTo>
                    <a:pt x="81" y="63"/>
                    <a:pt x="71" y="71"/>
                    <a:pt x="62" y="80"/>
                  </a:cubicBezTo>
                  <a:cubicBezTo>
                    <a:pt x="59" y="88"/>
                    <a:pt x="54" y="91"/>
                    <a:pt x="50" y="98"/>
                  </a:cubicBezTo>
                  <a:cubicBezTo>
                    <a:pt x="48" y="113"/>
                    <a:pt x="49" y="114"/>
                    <a:pt x="36" y="118"/>
                  </a:cubicBezTo>
                  <a:cubicBezTo>
                    <a:pt x="23" y="115"/>
                    <a:pt x="13" y="106"/>
                    <a:pt x="0" y="106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5" name="Freeform 60"/>
            <p:cNvSpPr>
              <a:spLocks noChangeAspect="1"/>
            </p:cNvSpPr>
            <p:nvPr/>
          </p:nvSpPr>
          <p:spPr bwMode="auto">
            <a:xfrm>
              <a:off x="5561013" y="3756025"/>
              <a:ext cx="461962" cy="158750"/>
            </a:xfrm>
            <a:custGeom>
              <a:avLst/>
              <a:gdLst>
                <a:gd name="T0" fmla="*/ 0 w 472"/>
                <a:gd name="T1" fmla="*/ 101496 h 122"/>
                <a:gd name="T2" fmla="*/ 60681 w 472"/>
                <a:gd name="T3" fmla="*/ 148340 h 122"/>
                <a:gd name="T4" fmla="*/ 109618 w 472"/>
                <a:gd name="T5" fmla="*/ 140533 h 122"/>
                <a:gd name="T6" fmla="*/ 135065 w 472"/>
                <a:gd name="T7" fmla="*/ 124918 h 122"/>
                <a:gd name="T8" fmla="*/ 180087 w 472"/>
                <a:gd name="T9" fmla="*/ 127520 h 122"/>
                <a:gd name="T10" fmla="*/ 230981 w 472"/>
                <a:gd name="T11" fmla="*/ 158750 h 122"/>
                <a:gd name="T12" fmla="*/ 283833 w 472"/>
                <a:gd name="T13" fmla="*/ 145738 h 122"/>
                <a:gd name="T14" fmla="*/ 301450 w 472"/>
                <a:gd name="T15" fmla="*/ 130123 h 122"/>
                <a:gd name="T16" fmla="*/ 328854 w 472"/>
                <a:gd name="T17" fmla="*/ 104098 h 122"/>
                <a:gd name="T18" fmla="*/ 346472 w 472"/>
                <a:gd name="T19" fmla="*/ 41639 h 122"/>
                <a:gd name="T20" fmla="*/ 356259 w 472"/>
                <a:gd name="T21" fmla="*/ 10410 h 122"/>
                <a:gd name="T22" fmla="*/ 383663 w 472"/>
                <a:gd name="T23" fmla="*/ 0 h 122"/>
                <a:gd name="T24" fmla="*/ 461962 w 472"/>
                <a:gd name="T25" fmla="*/ 10410 h 1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2" h="122">
                  <a:moveTo>
                    <a:pt x="0" y="78"/>
                  </a:moveTo>
                  <a:cubicBezTo>
                    <a:pt x="25" y="84"/>
                    <a:pt x="39" y="106"/>
                    <a:pt x="62" y="114"/>
                  </a:cubicBezTo>
                  <a:cubicBezTo>
                    <a:pt x="80" y="113"/>
                    <a:pt x="94" y="110"/>
                    <a:pt x="112" y="108"/>
                  </a:cubicBezTo>
                  <a:cubicBezTo>
                    <a:pt x="123" y="101"/>
                    <a:pt x="126" y="100"/>
                    <a:pt x="138" y="96"/>
                  </a:cubicBezTo>
                  <a:cubicBezTo>
                    <a:pt x="153" y="97"/>
                    <a:pt x="169" y="97"/>
                    <a:pt x="184" y="98"/>
                  </a:cubicBezTo>
                  <a:cubicBezTo>
                    <a:pt x="205" y="100"/>
                    <a:pt x="217" y="116"/>
                    <a:pt x="236" y="122"/>
                  </a:cubicBezTo>
                  <a:cubicBezTo>
                    <a:pt x="251" y="120"/>
                    <a:pt x="277" y="121"/>
                    <a:pt x="290" y="112"/>
                  </a:cubicBezTo>
                  <a:cubicBezTo>
                    <a:pt x="296" y="108"/>
                    <a:pt x="308" y="100"/>
                    <a:pt x="308" y="100"/>
                  </a:cubicBezTo>
                  <a:cubicBezTo>
                    <a:pt x="314" y="90"/>
                    <a:pt x="325" y="84"/>
                    <a:pt x="336" y="80"/>
                  </a:cubicBezTo>
                  <a:cubicBezTo>
                    <a:pt x="342" y="63"/>
                    <a:pt x="349" y="48"/>
                    <a:pt x="354" y="32"/>
                  </a:cubicBezTo>
                  <a:cubicBezTo>
                    <a:pt x="356" y="26"/>
                    <a:pt x="358" y="12"/>
                    <a:pt x="364" y="8"/>
                  </a:cubicBezTo>
                  <a:cubicBezTo>
                    <a:pt x="371" y="3"/>
                    <a:pt x="384" y="2"/>
                    <a:pt x="392" y="0"/>
                  </a:cubicBezTo>
                  <a:cubicBezTo>
                    <a:pt x="418" y="4"/>
                    <a:pt x="446" y="8"/>
                    <a:pt x="472" y="8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6" name="Freeform 61"/>
            <p:cNvSpPr>
              <a:spLocks noChangeAspect="1"/>
            </p:cNvSpPr>
            <p:nvPr/>
          </p:nvSpPr>
          <p:spPr bwMode="auto">
            <a:xfrm>
              <a:off x="6249988" y="3781425"/>
              <a:ext cx="173037" cy="65088"/>
            </a:xfrm>
            <a:custGeom>
              <a:avLst/>
              <a:gdLst>
                <a:gd name="T0" fmla="*/ 173037 w 176"/>
                <a:gd name="T1" fmla="*/ 54674 h 50"/>
                <a:gd name="T2" fmla="*/ 123879 w 176"/>
                <a:gd name="T3" fmla="*/ 65088 h 50"/>
                <a:gd name="T4" fmla="*/ 37360 w 176"/>
                <a:gd name="T5" fmla="*/ 15621 h 50"/>
                <a:gd name="T6" fmla="*/ 13764 w 176"/>
                <a:gd name="T7" fmla="*/ 5207 h 50"/>
                <a:gd name="T8" fmla="*/ 0 w 17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50">
                  <a:moveTo>
                    <a:pt x="176" y="42"/>
                  </a:moveTo>
                  <a:cubicBezTo>
                    <a:pt x="157" y="43"/>
                    <a:pt x="144" y="46"/>
                    <a:pt x="126" y="50"/>
                  </a:cubicBezTo>
                  <a:cubicBezTo>
                    <a:pt x="102" y="47"/>
                    <a:pt x="59" y="26"/>
                    <a:pt x="38" y="12"/>
                  </a:cubicBezTo>
                  <a:cubicBezTo>
                    <a:pt x="33" y="8"/>
                    <a:pt x="21" y="6"/>
                    <a:pt x="14" y="4"/>
                  </a:cubicBezTo>
                  <a:cubicBezTo>
                    <a:pt x="9" y="2"/>
                    <a:pt x="0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7" name="Freeform 63"/>
            <p:cNvSpPr>
              <a:spLocks noChangeAspect="1"/>
            </p:cNvSpPr>
            <p:nvPr/>
          </p:nvSpPr>
          <p:spPr bwMode="auto">
            <a:xfrm>
              <a:off x="6503988" y="3251200"/>
              <a:ext cx="117475" cy="725488"/>
            </a:xfrm>
            <a:custGeom>
              <a:avLst/>
              <a:gdLst>
                <a:gd name="T0" fmla="*/ 74757 w 121"/>
                <a:gd name="T1" fmla="*/ 725488 h 558"/>
                <a:gd name="T2" fmla="*/ 101941 w 121"/>
                <a:gd name="T3" fmla="*/ 676082 h 558"/>
                <a:gd name="T4" fmla="*/ 90291 w 121"/>
                <a:gd name="T5" fmla="*/ 644878 h 558"/>
                <a:gd name="T6" fmla="*/ 109708 w 121"/>
                <a:gd name="T7" fmla="*/ 618875 h 558"/>
                <a:gd name="T8" fmla="*/ 117475 w 121"/>
                <a:gd name="T9" fmla="*/ 585071 h 558"/>
                <a:gd name="T10" fmla="*/ 101941 w 121"/>
                <a:gd name="T11" fmla="*/ 525264 h 558"/>
                <a:gd name="T12" fmla="*/ 78640 w 121"/>
                <a:gd name="T13" fmla="*/ 509662 h 558"/>
                <a:gd name="T14" fmla="*/ 72815 w 121"/>
                <a:gd name="T15" fmla="*/ 507062 h 558"/>
                <a:gd name="T16" fmla="*/ 63106 w 121"/>
                <a:gd name="T17" fmla="*/ 483659 h 558"/>
                <a:gd name="T18" fmla="*/ 70873 w 121"/>
                <a:gd name="T19" fmla="*/ 442054 h 558"/>
                <a:gd name="T20" fmla="*/ 86407 w 121"/>
                <a:gd name="T21" fmla="*/ 384847 h 558"/>
                <a:gd name="T22" fmla="*/ 59223 w 121"/>
                <a:gd name="T23" fmla="*/ 358844 h 558"/>
                <a:gd name="T24" fmla="*/ 61165 w 121"/>
                <a:gd name="T25" fmla="*/ 317238 h 558"/>
                <a:gd name="T26" fmla="*/ 78640 w 121"/>
                <a:gd name="T27" fmla="*/ 299036 h 558"/>
                <a:gd name="T28" fmla="*/ 86407 w 121"/>
                <a:gd name="T29" fmla="*/ 275633 h 558"/>
                <a:gd name="T30" fmla="*/ 66990 w 121"/>
                <a:gd name="T31" fmla="*/ 257431 h 558"/>
                <a:gd name="T32" fmla="*/ 61165 w 121"/>
                <a:gd name="T33" fmla="*/ 254831 h 558"/>
                <a:gd name="T34" fmla="*/ 66990 w 121"/>
                <a:gd name="T35" fmla="*/ 228828 h 558"/>
                <a:gd name="T36" fmla="*/ 74757 w 121"/>
                <a:gd name="T37" fmla="*/ 205425 h 558"/>
                <a:gd name="T38" fmla="*/ 76699 w 121"/>
                <a:gd name="T39" fmla="*/ 197624 h 558"/>
                <a:gd name="T40" fmla="*/ 45631 w 121"/>
                <a:gd name="T41" fmla="*/ 192423 h 558"/>
                <a:gd name="T42" fmla="*/ 63106 w 121"/>
                <a:gd name="T43" fmla="*/ 166420 h 558"/>
                <a:gd name="T44" fmla="*/ 53398 w 121"/>
                <a:gd name="T45" fmla="*/ 143017 h 558"/>
                <a:gd name="T46" fmla="*/ 59223 w 121"/>
                <a:gd name="T47" fmla="*/ 122215 h 558"/>
                <a:gd name="T48" fmla="*/ 57281 w 121"/>
                <a:gd name="T49" fmla="*/ 75409 h 558"/>
                <a:gd name="T50" fmla="*/ 51456 w 121"/>
                <a:gd name="T51" fmla="*/ 63708 h 558"/>
                <a:gd name="T52" fmla="*/ 28155 w 121"/>
                <a:gd name="T53" fmla="*/ 44205 h 558"/>
                <a:gd name="T54" fmla="*/ 22330 w 121"/>
                <a:gd name="T55" fmla="*/ 52006 h 558"/>
                <a:gd name="T56" fmla="*/ 16505 w 121"/>
                <a:gd name="T57" fmla="*/ 20803 h 558"/>
                <a:gd name="T58" fmla="*/ 16505 w 121"/>
                <a:gd name="T59" fmla="*/ 48106 h 558"/>
                <a:gd name="T60" fmla="*/ 28155 w 121"/>
                <a:gd name="T61" fmla="*/ 52006 h 5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1" h="558">
                  <a:moveTo>
                    <a:pt x="77" y="558"/>
                  </a:moveTo>
                  <a:cubicBezTo>
                    <a:pt x="72" y="531"/>
                    <a:pt x="91" y="542"/>
                    <a:pt x="105" y="520"/>
                  </a:cubicBezTo>
                  <a:cubicBezTo>
                    <a:pt x="103" y="503"/>
                    <a:pt x="101" y="508"/>
                    <a:pt x="93" y="496"/>
                  </a:cubicBezTo>
                  <a:cubicBezTo>
                    <a:pt x="96" y="487"/>
                    <a:pt x="105" y="481"/>
                    <a:pt x="113" y="476"/>
                  </a:cubicBezTo>
                  <a:cubicBezTo>
                    <a:pt x="116" y="466"/>
                    <a:pt x="119" y="462"/>
                    <a:pt x="121" y="450"/>
                  </a:cubicBezTo>
                  <a:cubicBezTo>
                    <a:pt x="120" y="438"/>
                    <a:pt x="116" y="414"/>
                    <a:pt x="105" y="404"/>
                  </a:cubicBezTo>
                  <a:cubicBezTo>
                    <a:pt x="95" y="396"/>
                    <a:pt x="92" y="396"/>
                    <a:pt x="81" y="392"/>
                  </a:cubicBezTo>
                  <a:cubicBezTo>
                    <a:pt x="79" y="391"/>
                    <a:pt x="75" y="390"/>
                    <a:pt x="75" y="390"/>
                  </a:cubicBezTo>
                  <a:cubicBezTo>
                    <a:pt x="71" y="384"/>
                    <a:pt x="69" y="378"/>
                    <a:pt x="65" y="372"/>
                  </a:cubicBezTo>
                  <a:cubicBezTo>
                    <a:pt x="67" y="353"/>
                    <a:pt x="68" y="354"/>
                    <a:pt x="73" y="340"/>
                  </a:cubicBezTo>
                  <a:cubicBezTo>
                    <a:pt x="75" y="315"/>
                    <a:pt x="77" y="314"/>
                    <a:pt x="89" y="296"/>
                  </a:cubicBezTo>
                  <a:cubicBezTo>
                    <a:pt x="86" y="273"/>
                    <a:pt x="85" y="278"/>
                    <a:pt x="61" y="276"/>
                  </a:cubicBezTo>
                  <a:cubicBezTo>
                    <a:pt x="42" y="271"/>
                    <a:pt x="56" y="254"/>
                    <a:pt x="63" y="244"/>
                  </a:cubicBezTo>
                  <a:cubicBezTo>
                    <a:pt x="67" y="238"/>
                    <a:pt x="76" y="236"/>
                    <a:pt x="81" y="230"/>
                  </a:cubicBezTo>
                  <a:cubicBezTo>
                    <a:pt x="85" y="225"/>
                    <a:pt x="89" y="212"/>
                    <a:pt x="89" y="212"/>
                  </a:cubicBezTo>
                  <a:cubicBezTo>
                    <a:pt x="86" y="202"/>
                    <a:pt x="79" y="201"/>
                    <a:pt x="69" y="198"/>
                  </a:cubicBezTo>
                  <a:cubicBezTo>
                    <a:pt x="67" y="197"/>
                    <a:pt x="63" y="196"/>
                    <a:pt x="63" y="196"/>
                  </a:cubicBezTo>
                  <a:cubicBezTo>
                    <a:pt x="60" y="187"/>
                    <a:pt x="59" y="179"/>
                    <a:pt x="69" y="176"/>
                  </a:cubicBezTo>
                  <a:cubicBezTo>
                    <a:pt x="75" y="166"/>
                    <a:pt x="72" y="172"/>
                    <a:pt x="77" y="158"/>
                  </a:cubicBezTo>
                  <a:cubicBezTo>
                    <a:pt x="78" y="156"/>
                    <a:pt x="79" y="152"/>
                    <a:pt x="79" y="152"/>
                  </a:cubicBezTo>
                  <a:cubicBezTo>
                    <a:pt x="75" y="136"/>
                    <a:pt x="60" y="145"/>
                    <a:pt x="47" y="148"/>
                  </a:cubicBezTo>
                  <a:cubicBezTo>
                    <a:pt x="42" y="133"/>
                    <a:pt x="55" y="135"/>
                    <a:pt x="65" y="128"/>
                  </a:cubicBezTo>
                  <a:cubicBezTo>
                    <a:pt x="73" y="116"/>
                    <a:pt x="68" y="112"/>
                    <a:pt x="55" y="110"/>
                  </a:cubicBezTo>
                  <a:cubicBezTo>
                    <a:pt x="44" y="93"/>
                    <a:pt x="46" y="99"/>
                    <a:pt x="61" y="94"/>
                  </a:cubicBezTo>
                  <a:cubicBezTo>
                    <a:pt x="60" y="82"/>
                    <a:pt x="62" y="70"/>
                    <a:pt x="59" y="58"/>
                  </a:cubicBezTo>
                  <a:cubicBezTo>
                    <a:pt x="57" y="52"/>
                    <a:pt x="58" y="52"/>
                    <a:pt x="53" y="49"/>
                  </a:cubicBezTo>
                  <a:cubicBezTo>
                    <a:pt x="51" y="48"/>
                    <a:pt x="29" y="34"/>
                    <a:pt x="29" y="34"/>
                  </a:cubicBezTo>
                  <a:cubicBezTo>
                    <a:pt x="25" y="29"/>
                    <a:pt x="23" y="40"/>
                    <a:pt x="23" y="40"/>
                  </a:cubicBezTo>
                  <a:cubicBezTo>
                    <a:pt x="25" y="7"/>
                    <a:pt x="7" y="46"/>
                    <a:pt x="17" y="16"/>
                  </a:cubicBezTo>
                  <a:cubicBezTo>
                    <a:pt x="22" y="0"/>
                    <a:pt x="0" y="43"/>
                    <a:pt x="17" y="37"/>
                  </a:cubicBezTo>
                  <a:cubicBezTo>
                    <a:pt x="18" y="35"/>
                    <a:pt x="27" y="40"/>
                    <a:pt x="29" y="4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8" name="Freeform 64"/>
            <p:cNvSpPr>
              <a:spLocks noChangeAspect="1"/>
            </p:cNvSpPr>
            <p:nvPr/>
          </p:nvSpPr>
          <p:spPr bwMode="auto">
            <a:xfrm>
              <a:off x="6518275" y="2659063"/>
              <a:ext cx="131763" cy="593725"/>
            </a:xfrm>
            <a:custGeom>
              <a:avLst/>
              <a:gdLst>
                <a:gd name="T0" fmla="*/ 976 w 135"/>
                <a:gd name="T1" fmla="*/ 593725 h 456"/>
                <a:gd name="T2" fmla="*/ 15616 w 135"/>
                <a:gd name="T3" fmla="*/ 519509 h 456"/>
                <a:gd name="T4" fmla="*/ 24401 w 135"/>
                <a:gd name="T5" fmla="*/ 484355 h 456"/>
                <a:gd name="T6" fmla="*/ 59537 w 135"/>
                <a:gd name="T7" fmla="*/ 402327 h 456"/>
                <a:gd name="T8" fmla="*/ 65393 w 135"/>
                <a:gd name="T9" fmla="*/ 328111 h 456"/>
                <a:gd name="T10" fmla="*/ 91746 w 135"/>
                <a:gd name="T11" fmla="*/ 265614 h 456"/>
                <a:gd name="T12" fmla="*/ 118099 w 135"/>
                <a:gd name="T13" fmla="*/ 183586 h 456"/>
                <a:gd name="T14" fmla="*/ 103458 w 135"/>
                <a:gd name="T15" fmla="*/ 31249 h 456"/>
                <a:gd name="T16" fmla="*/ 97602 w 135"/>
                <a:gd name="T17" fmla="*/ 15624 h 456"/>
                <a:gd name="T18" fmla="*/ 82962 w 135"/>
                <a:gd name="T19" fmla="*/ 19530 h 456"/>
                <a:gd name="T20" fmla="*/ 71250 w 135"/>
                <a:gd name="T21" fmla="*/ 0 h 4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5" h="456">
                  <a:moveTo>
                    <a:pt x="1" y="456"/>
                  </a:moveTo>
                  <a:cubicBezTo>
                    <a:pt x="8" y="435"/>
                    <a:pt x="0" y="415"/>
                    <a:pt x="16" y="399"/>
                  </a:cubicBezTo>
                  <a:cubicBezTo>
                    <a:pt x="19" y="390"/>
                    <a:pt x="18" y="379"/>
                    <a:pt x="25" y="372"/>
                  </a:cubicBezTo>
                  <a:cubicBezTo>
                    <a:pt x="46" y="351"/>
                    <a:pt x="56" y="338"/>
                    <a:pt x="61" y="309"/>
                  </a:cubicBezTo>
                  <a:cubicBezTo>
                    <a:pt x="59" y="292"/>
                    <a:pt x="46" y="259"/>
                    <a:pt x="67" y="252"/>
                  </a:cubicBezTo>
                  <a:cubicBezTo>
                    <a:pt x="78" y="237"/>
                    <a:pt x="88" y="222"/>
                    <a:pt x="94" y="204"/>
                  </a:cubicBezTo>
                  <a:cubicBezTo>
                    <a:pt x="85" y="176"/>
                    <a:pt x="91" y="151"/>
                    <a:pt x="121" y="141"/>
                  </a:cubicBezTo>
                  <a:cubicBezTo>
                    <a:pt x="135" y="120"/>
                    <a:pt x="113" y="51"/>
                    <a:pt x="106" y="24"/>
                  </a:cubicBezTo>
                  <a:cubicBezTo>
                    <a:pt x="91" y="39"/>
                    <a:pt x="116" y="28"/>
                    <a:pt x="100" y="12"/>
                  </a:cubicBezTo>
                  <a:cubicBezTo>
                    <a:pt x="103" y="2"/>
                    <a:pt x="82" y="25"/>
                    <a:pt x="85" y="15"/>
                  </a:cubicBezTo>
                  <a:cubicBezTo>
                    <a:pt x="77" y="4"/>
                    <a:pt x="82" y="9"/>
                    <a:pt x="73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79" name="Group 66"/>
            <p:cNvGrpSpPr>
              <a:grpSpLocks noChangeAspect="1"/>
            </p:cNvGrpSpPr>
            <p:nvPr/>
          </p:nvGrpSpPr>
          <p:grpSpPr bwMode="auto">
            <a:xfrm>
              <a:off x="5218113" y="4948238"/>
              <a:ext cx="835025" cy="631825"/>
              <a:chOff x="2842" y="3454"/>
              <a:chExt cx="852" cy="486"/>
            </a:xfrm>
          </p:grpSpPr>
          <p:sp>
            <p:nvSpPr>
              <p:cNvPr id="229" name="Freeform 67"/>
              <p:cNvSpPr>
                <a:spLocks noChangeAspect="1"/>
              </p:cNvSpPr>
              <p:nvPr/>
            </p:nvSpPr>
            <p:spPr bwMode="auto">
              <a:xfrm>
                <a:off x="2842" y="3622"/>
                <a:ext cx="840" cy="318"/>
              </a:xfrm>
              <a:custGeom>
                <a:avLst/>
                <a:gdLst>
                  <a:gd name="T0" fmla="*/ 0 w 840"/>
                  <a:gd name="T1" fmla="*/ 200 h 318"/>
                  <a:gd name="T2" fmla="*/ 58 w 840"/>
                  <a:gd name="T3" fmla="*/ 216 h 318"/>
                  <a:gd name="T4" fmla="*/ 80 w 840"/>
                  <a:gd name="T5" fmla="*/ 232 h 318"/>
                  <a:gd name="T6" fmla="*/ 126 w 840"/>
                  <a:gd name="T7" fmla="*/ 262 h 318"/>
                  <a:gd name="T8" fmla="*/ 212 w 840"/>
                  <a:gd name="T9" fmla="*/ 250 h 318"/>
                  <a:gd name="T10" fmla="*/ 246 w 840"/>
                  <a:gd name="T11" fmla="*/ 238 h 318"/>
                  <a:gd name="T12" fmla="*/ 258 w 840"/>
                  <a:gd name="T13" fmla="*/ 234 h 318"/>
                  <a:gd name="T14" fmla="*/ 298 w 840"/>
                  <a:gd name="T15" fmla="*/ 260 h 318"/>
                  <a:gd name="T16" fmla="*/ 336 w 840"/>
                  <a:gd name="T17" fmla="*/ 272 h 318"/>
                  <a:gd name="T18" fmla="*/ 380 w 840"/>
                  <a:gd name="T19" fmla="*/ 292 h 318"/>
                  <a:gd name="T20" fmla="*/ 406 w 840"/>
                  <a:gd name="T21" fmla="*/ 310 h 318"/>
                  <a:gd name="T22" fmla="*/ 424 w 840"/>
                  <a:gd name="T23" fmla="*/ 318 h 318"/>
                  <a:gd name="T24" fmla="*/ 438 w 840"/>
                  <a:gd name="T25" fmla="*/ 316 h 318"/>
                  <a:gd name="T26" fmla="*/ 452 w 840"/>
                  <a:gd name="T27" fmla="*/ 298 h 318"/>
                  <a:gd name="T28" fmla="*/ 524 w 840"/>
                  <a:gd name="T29" fmla="*/ 278 h 318"/>
                  <a:gd name="T30" fmla="*/ 592 w 840"/>
                  <a:gd name="T31" fmla="*/ 296 h 318"/>
                  <a:gd name="T32" fmla="*/ 622 w 840"/>
                  <a:gd name="T33" fmla="*/ 288 h 318"/>
                  <a:gd name="T34" fmla="*/ 640 w 840"/>
                  <a:gd name="T35" fmla="*/ 276 h 318"/>
                  <a:gd name="T36" fmla="*/ 706 w 840"/>
                  <a:gd name="T37" fmla="*/ 258 h 318"/>
                  <a:gd name="T38" fmla="*/ 760 w 840"/>
                  <a:gd name="T39" fmla="*/ 224 h 318"/>
                  <a:gd name="T40" fmla="*/ 770 w 840"/>
                  <a:gd name="T41" fmla="*/ 214 h 318"/>
                  <a:gd name="T42" fmla="*/ 764 w 840"/>
                  <a:gd name="T43" fmla="*/ 194 h 318"/>
                  <a:gd name="T44" fmla="*/ 752 w 840"/>
                  <a:gd name="T45" fmla="*/ 190 h 318"/>
                  <a:gd name="T46" fmla="*/ 728 w 840"/>
                  <a:gd name="T47" fmla="*/ 172 h 318"/>
                  <a:gd name="T48" fmla="*/ 704 w 840"/>
                  <a:gd name="T49" fmla="*/ 158 h 318"/>
                  <a:gd name="T50" fmla="*/ 688 w 840"/>
                  <a:gd name="T51" fmla="*/ 134 h 318"/>
                  <a:gd name="T52" fmla="*/ 698 w 840"/>
                  <a:gd name="T53" fmla="*/ 110 h 318"/>
                  <a:gd name="T54" fmla="*/ 708 w 840"/>
                  <a:gd name="T55" fmla="*/ 92 h 318"/>
                  <a:gd name="T56" fmla="*/ 706 w 840"/>
                  <a:gd name="T57" fmla="*/ 74 h 318"/>
                  <a:gd name="T58" fmla="*/ 702 w 840"/>
                  <a:gd name="T59" fmla="*/ 62 h 318"/>
                  <a:gd name="T60" fmla="*/ 728 w 840"/>
                  <a:gd name="T61" fmla="*/ 40 h 318"/>
                  <a:gd name="T62" fmla="*/ 816 w 840"/>
                  <a:gd name="T63" fmla="*/ 10 h 318"/>
                  <a:gd name="T64" fmla="*/ 840 w 840"/>
                  <a:gd name="T65" fmla="*/ 0 h 3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40" h="318">
                    <a:moveTo>
                      <a:pt x="0" y="200"/>
                    </a:moveTo>
                    <a:cubicBezTo>
                      <a:pt x="23" y="202"/>
                      <a:pt x="38" y="209"/>
                      <a:pt x="58" y="216"/>
                    </a:cubicBezTo>
                    <a:cubicBezTo>
                      <a:pt x="64" y="222"/>
                      <a:pt x="72" y="229"/>
                      <a:pt x="80" y="232"/>
                    </a:cubicBezTo>
                    <a:cubicBezTo>
                      <a:pt x="89" y="245"/>
                      <a:pt x="110" y="259"/>
                      <a:pt x="126" y="262"/>
                    </a:cubicBezTo>
                    <a:cubicBezTo>
                      <a:pt x="156" y="260"/>
                      <a:pt x="182" y="252"/>
                      <a:pt x="212" y="250"/>
                    </a:cubicBezTo>
                    <a:cubicBezTo>
                      <a:pt x="223" y="246"/>
                      <a:pt x="234" y="242"/>
                      <a:pt x="246" y="238"/>
                    </a:cubicBezTo>
                    <a:cubicBezTo>
                      <a:pt x="250" y="237"/>
                      <a:pt x="258" y="234"/>
                      <a:pt x="258" y="234"/>
                    </a:cubicBezTo>
                    <a:cubicBezTo>
                      <a:pt x="277" y="238"/>
                      <a:pt x="282" y="251"/>
                      <a:pt x="298" y="260"/>
                    </a:cubicBezTo>
                    <a:cubicBezTo>
                      <a:pt x="309" y="266"/>
                      <a:pt x="324" y="269"/>
                      <a:pt x="336" y="272"/>
                    </a:cubicBezTo>
                    <a:cubicBezTo>
                      <a:pt x="350" y="281"/>
                      <a:pt x="367" y="283"/>
                      <a:pt x="380" y="292"/>
                    </a:cubicBezTo>
                    <a:cubicBezTo>
                      <a:pt x="389" y="299"/>
                      <a:pt x="394" y="307"/>
                      <a:pt x="406" y="310"/>
                    </a:cubicBezTo>
                    <a:cubicBezTo>
                      <a:pt x="411" y="314"/>
                      <a:pt x="424" y="318"/>
                      <a:pt x="424" y="318"/>
                    </a:cubicBezTo>
                    <a:cubicBezTo>
                      <a:pt x="429" y="317"/>
                      <a:pt x="434" y="318"/>
                      <a:pt x="438" y="316"/>
                    </a:cubicBezTo>
                    <a:cubicBezTo>
                      <a:pt x="445" y="313"/>
                      <a:pt x="445" y="300"/>
                      <a:pt x="452" y="298"/>
                    </a:cubicBezTo>
                    <a:cubicBezTo>
                      <a:pt x="477" y="290"/>
                      <a:pt x="498" y="280"/>
                      <a:pt x="524" y="278"/>
                    </a:cubicBezTo>
                    <a:cubicBezTo>
                      <a:pt x="548" y="280"/>
                      <a:pt x="567" y="293"/>
                      <a:pt x="592" y="296"/>
                    </a:cubicBezTo>
                    <a:cubicBezTo>
                      <a:pt x="603" y="294"/>
                      <a:pt x="612" y="291"/>
                      <a:pt x="622" y="288"/>
                    </a:cubicBezTo>
                    <a:cubicBezTo>
                      <a:pt x="629" y="286"/>
                      <a:pt x="633" y="278"/>
                      <a:pt x="640" y="276"/>
                    </a:cubicBezTo>
                    <a:cubicBezTo>
                      <a:pt x="662" y="269"/>
                      <a:pt x="684" y="265"/>
                      <a:pt x="706" y="258"/>
                    </a:cubicBezTo>
                    <a:cubicBezTo>
                      <a:pt x="716" y="248"/>
                      <a:pt x="746" y="233"/>
                      <a:pt x="760" y="224"/>
                    </a:cubicBezTo>
                    <a:cubicBezTo>
                      <a:pt x="763" y="220"/>
                      <a:pt x="769" y="219"/>
                      <a:pt x="770" y="214"/>
                    </a:cubicBezTo>
                    <a:cubicBezTo>
                      <a:pt x="771" y="211"/>
                      <a:pt x="769" y="197"/>
                      <a:pt x="764" y="194"/>
                    </a:cubicBezTo>
                    <a:cubicBezTo>
                      <a:pt x="760" y="192"/>
                      <a:pt x="756" y="191"/>
                      <a:pt x="752" y="190"/>
                    </a:cubicBezTo>
                    <a:cubicBezTo>
                      <a:pt x="745" y="188"/>
                      <a:pt x="734" y="176"/>
                      <a:pt x="728" y="172"/>
                    </a:cubicBezTo>
                    <a:cubicBezTo>
                      <a:pt x="720" y="167"/>
                      <a:pt x="704" y="158"/>
                      <a:pt x="704" y="158"/>
                    </a:cubicBezTo>
                    <a:cubicBezTo>
                      <a:pt x="698" y="150"/>
                      <a:pt x="693" y="142"/>
                      <a:pt x="688" y="134"/>
                    </a:cubicBezTo>
                    <a:cubicBezTo>
                      <a:pt x="686" y="120"/>
                      <a:pt x="682" y="113"/>
                      <a:pt x="698" y="110"/>
                    </a:cubicBezTo>
                    <a:cubicBezTo>
                      <a:pt x="703" y="105"/>
                      <a:pt x="708" y="92"/>
                      <a:pt x="708" y="92"/>
                    </a:cubicBezTo>
                    <a:cubicBezTo>
                      <a:pt x="707" y="86"/>
                      <a:pt x="707" y="80"/>
                      <a:pt x="706" y="74"/>
                    </a:cubicBezTo>
                    <a:cubicBezTo>
                      <a:pt x="705" y="70"/>
                      <a:pt x="702" y="62"/>
                      <a:pt x="702" y="62"/>
                    </a:cubicBezTo>
                    <a:cubicBezTo>
                      <a:pt x="706" y="44"/>
                      <a:pt x="714" y="48"/>
                      <a:pt x="728" y="40"/>
                    </a:cubicBezTo>
                    <a:cubicBezTo>
                      <a:pt x="756" y="25"/>
                      <a:pt x="784" y="14"/>
                      <a:pt x="816" y="10"/>
                    </a:cubicBezTo>
                    <a:cubicBezTo>
                      <a:pt x="824" y="7"/>
                      <a:pt x="834" y="6"/>
                      <a:pt x="840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30" name="Freeform 68"/>
              <p:cNvSpPr>
                <a:spLocks noChangeAspect="1"/>
              </p:cNvSpPr>
              <p:nvPr/>
            </p:nvSpPr>
            <p:spPr bwMode="auto">
              <a:xfrm>
                <a:off x="3610" y="3454"/>
                <a:ext cx="84" cy="168"/>
              </a:xfrm>
              <a:custGeom>
                <a:avLst/>
                <a:gdLst>
                  <a:gd name="T0" fmla="*/ 70 w 84"/>
                  <a:gd name="T1" fmla="*/ 168 h 168"/>
                  <a:gd name="T2" fmla="*/ 74 w 84"/>
                  <a:gd name="T3" fmla="*/ 138 h 168"/>
                  <a:gd name="T4" fmla="*/ 32 w 84"/>
                  <a:gd name="T5" fmla="*/ 124 h 168"/>
                  <a:gd name="T6" fmla="*/ 8 w 84"/>
                  <a:gd name="T7" fmla="*/ 90 h 168"/>
                  <a:gd name="T8" fmla="*/ 0 w 84"/>
                  <a:gd name="T9" fmla="*/ 46 h 168"/>
                  <a:gd name="T10" fmla="*/ 8 w 84"/>
                  <a:gd name="T11" fmla="*/ 26 h 168"/>
                  <a:gd name="T12" fmla="*/ 6 w 84"/>
                  <a:gd name="T13" fmla="*/ 6 h 168"/>
                  <a:gd name="T14" fmla="*/ 4 w 84"/>
                  <a:gd name="T15" fmla="*/ 0 h 1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" h="168">
                    <a:moveTo>
                      <a:pt x="70" y="168"/>
                    </a:moveTo>
                    <a:cubicBezTo>
                      <a:pt x="84" y="165"/>
                      <a:pt x="84" y="148"/>
                      <a:pt x="74" y="138"/>
                    </a:cubicBezTo>
                    <a:cubicBezTo>
                      <a:pt x="63" y="127"/>
                      <a:pt x="45" y="130"/>
                      <a:pt x="32" y="124"/>
                    </a:cubicBezTo>
                    <a:cubicBezTo>
                      <a:pt x="19" y="118"/>
                      <a:pt x="12" y="103"/>
                      <a:pt x="8" y="90"/>
                    </a:cubicBezTo>
                    <a:cubicBezTo>
                      <a:pt x="6" y="55"/>
                      <a:pt x="7" y="66"/>
                      <a:pt x="0" y="46"/>
                    </a:cubicBezTo>
                    <a:cubicBezTo>
                      <a:pt x="2" y="38"/>
                      <a:pt x="6" y="33"/>
                      <a:pt x="8" y="26"/>
                    </a:cubicBezTo>
                    <a:cubicBezTo>
                      <a:pt x="7" y="19"/>
                      <a:pt x="7" y="13"/>
                      <a:pt x="6" y="6"/>
                    </a:cubicBezTo>
                    <a:cubicBezTo>
                      <a:pt x="6" y="4"/>
                      <a:pt x="4" y="0"/>
                      <a:pt x="4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180" name="Freeform 69"/>
            <p:cNvSpPr>
              <a:spLocks noChangeAspect="1"/>
            </p:cNvSpPr>
            <p:nvPr/>
          </p:nvSpPr>
          <p:spPr bwMode="auto">
            <a:xfrm>
              <a:off x="5072063" y="5351463"/>
              <a:ext cx="144462" cy="69850"/>
            </a:xfrm>
            <a:custGeom>
              <a:avLst/>
              <a:gdLst>
                <a:gd name="T0" fmla="*/ 0 w 146"/>
                <a:gd name="T1" fmla="*/ 0 h 54"/>
                <a:gd name="T2" fmla="*/ 83115 w 146"/>
                <a:gd name="T3" fmla="*/ 41393 h 54"/>
                <a:gd name="T4" fmla="*/ 128631 w 146"/>
                <a:gd name="T5" fmla="*/ 59502 h 54"/>
                <a:gd name="T6" fmla="*/ 144462 w 146"/>
                <a:gd name="T7" fmla="*/ 6985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" h="54">
                  <a:moveTo>
                    <a:pt x="0" y="0"/>
                  </a:moveTo>
                  <a:cubicBezTo>
                    <a:pt x="29" y="14"/>
                    <a:pt x="51" y="28"/>
                    <a:pt x="84" y="32"/>
                  </a:cubicBezTo>
                  <a:cubicBezTo>
                    <a:pt x="104" y="45"/>
                    <a:pt x="98" y="44"/>
                    <a:pt x="130" y="46"/>
                  </a:cubicBezTo>
                  <a:cubicBezTo>
                    <a:pt x="135" y="48"/>
                    <a:pt x="141" y="54"/>
                    <a:pt x="146" y="54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1" name="Freeform 70"/>
            <p:cNvSpPr>
              <a:spLocks noChangeAspect="1"/>
            </p:cNvSpPr>
            <p:nvPr/>
          </p:nvSpPr>
          <p:spPr bwMode="auto">
            <a:xfrm>
              <a:off x="5975350" y="5449888"/>
              <a:ext cx="96838" cy="53975"/>
            </a:xfrm>
            <a:custGeom>
              <a:avLst/>
              <a:gdLst>
                <a:gd name="T0" fmla="*/ 0 w 99"/>
                <a:gd name="T1" fmla="*/ 0 h 42"/>
                <a:gd name="T2" fmla="*/ 27389 w 99"/>
                <a:gd name="T3" fmla="*/ 20562 h 42"/>
                <a:gd name="T4" fmla="*/ 70428 w 99"/>
                <a:gd name="T5" fmla="*/ 23132 h 42"/>
                <a:gd name="T6" fmla="*/ 95860 w 99"/>
                <a:gd name="T7" fmla="*/ 51405 h 42"/>
                <a:gd name="T8" fmla="*/ 95860 w 99"/>
                <a:gd name="T9" fmla="*/ 53975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" h="42">
                  <a:moveTo>
                    <a:pt x="0" y="0"/>
                  </a:moveTo>
                  <a:cubicBezTo>
                    <a:pt x="14" y="3"/>
                    <a:pt x="17" y="9"/>
                    <a:pt x="28" y="16"/>
                  </a:cubicBezTo>
                  <a:cubicBezTo>
                    <a:pt x="43" y="14"/>
                    <a:pt x="57" y="13"/>
                    <a:pt x="72" y="18"/>
                  </a:cubicBezTo>
                  <a:cubicBezTo>
                    <a:pt x="80" y="31"/>
                    <a:pt x="86" y="32"/>
                    <a:pt x="98" y="40"/>
                  </a:cubicBezTo>
                  <a:cubicBezTo>
                    <a:pt x="99" y="40"/>
                    <a:pt x="98" y="41"/>
                    <a:pt x="98" y="4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2" name="Freeform 71"/>
            <p:cNvSpPr>
              <a:spLocks noChangeAspect="1"/>
            </p:cNvSpPr>
            <p:nvPr/>
          </p:nvSpPr>
          <p:spPr bwMode="auto">
            <a:xfrm>
              <a:off x="6076950" y="5281613"/>
              <a:ext cx="365125" cy="331787"/>
            </a:xfrm>
            <a:custGeom>
              <a:avLst/>
              <a:gdLst>
                <a:gd name="T0" fmla="*/ 0 w 372"/>
                <a:gd name="T1" fmla="*/ 230696 h 256"/>
                <a:gd name="T2" fmla="*/ 15704 w 372"/>
                <a:gd name="T3" fmla="*/ 246248 h 256"/>
                <a:gd name="T4" fmla="*/ 60854 w 372"/>
                <a:gd name="T5" fmla="*/ 279945 h 256"/>
                <a:gd name="T6" fmla="*/ 82448 w 372"/>
                <a:gd name="T7" fmla="*/ 292906 h 256"/>
                <a:gd name="T8" fmla="*/ 102078 w 372"/>
                <a:gd name="T9" fmla="*/ 318827 h 256"/>
                <a:gd name="T10" fmla="*/ 119745 w 372"/>
                <a:gd name="T11" fmla="*/ 331787 h 256"/>
                <a:gd name="T12" fmla="*/ 168821 w 372"/>
                <a:gd name="T13" fmla="*/ 292906 h 256"/>
                <a:gd name="T14" fmla="*/ 160969 w 372"/>
                <a:gd name="T15" fmla="*/ 259209 h 256"/>
                <a:gd name="T16" fmla="*/ 162932 w 372"/>
                <a:gd name="T17" fmla="*/ 251432 h 256"/>
                <a:gd name="T18" fmla="*/ 164895 w 372"/>
                <a:gd name="T19" fmla="*/ 215143 h 256"/>
                <a:gd name="T20" fmla="*/ 174710 w 372"/>
                <a:gd name="T21" fmla="*/ 199591 h 256"/>
                <a:gd name="T22" fmla="*/ 190415 w 372"/>
                <a:gd name="T23" fmla="*/ 163301 h 256"/>
                <a:gd name="T24" fmla="*/ 198267 w 372"/>
                <a:gd name="T25" fmla="*/ 134788 h 256"/>
                <a:gd name="T26" fmla="*/ 202193 w 372"/>
                <a:gd name="T27" fmla="*/ 114052 h 256"/>
                <a:gd name="T28" fmla="*/ 219860 w 372"/>
                <a:gd name="T29" fmla="*/ 103683 h 256"/>
                <a:gd name="T30" fmla="*/ 284640 w 372"/>
                <a:gd name="T31" fmla="*/ 31105 h 256"/>
                <a:gd name="T32" fmla="*/ 331753 w 372"/>
                <a:gd name="T33" fmla="*/ 2592 h 256"/>
                <a:gd name="T34" fmla="*/ 365125 w 372"/>
                <a:gd name="T35" fmla="*/ 25921 h 2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2" h="256">
                  <a:moveTo>
                    <a:pt x="0" y="178"/>
                  </a:moveTo>
                  <a:cubicBezTo>
                    <a:pt x="5" y="185"/>
                    <a:pt x="8" y="187"/>
                    <a:pt x="16" y="190"/>
                  </a:cubicBezTo>
                  <a:cubicBezTo>
                    <a:pt x="34" y="216"/>
                    <a:pt x="37" y="204"/>
                    <a:pt x="62" y="216"/>
                  </a:cubicBezTo>
                  <a:cubicBezTo>
                    <a:pt x="80" y="225"/>
                    <a:pt x="72" y="222"/>
                    <a:pt x="84" y="226"/>
                  </a:cubicBezTo>
                  <a:cubicBezTo>
                    <a:pt x="93" y="235"/>
                    <a:pt x="91" y="238"/>
                    <a:pt x="104" y="246"/>
                  </a:cubicBezTo>
                  <a:cubicBezTo>
                    <a:pt x="110" y="250"/>
                    <a:pt x="122" y="256"/>
                    <a:pt x="122" y="256"/>
                  </a:cubicBezTo>
                  <a:cubicBezTo>
                    <a:pt x="129" y="236"/>
                    <a:pt x="156" y="237"/>
                    <a:pt x="172" y="226"/>
                  </a:cubicBezTo>
                  <a:cubicBezTo>
                    <a:pt x="170" y="217"/>
                    <a:pt x="164" y="200"/>
                    <a:pt x="164" y="200"/>
                  </a:cubicBezTo>
                  <a:cubicBezTo>
                    <a:pt x="165" y="198"/>
                    <a:pt x="166" y="196"/>
                    <a:pt x="166" y="194"/>
                  </a:cubicBezTo>
                  <a:cubicBezTo>
                    <a:pt x="167" y="185"/>
                    <a:pt x="166" y="175"/>
                    <a:pt x="168" y="166"/>
                  </a:cubicBezTo>
                  <a:cubicBezTo>
                    <a:pt x="169" y="161"/>
                    <a:pt x="175" y="158"/>
                    <a:pt x="178" y="154"/>
                  </a:cubicBezTo>
                  <a:cubicBezTo>
                    <a:pt x="181" y="140"/>
                    <a:pt x="182" y="134"/>
                    <a:pt x="194" y="126"/>
                  </a:cubicBezTo>
                  <a:cubicBezTo>
                    <a:pt x="196" y="118"/>
                    <a:pt x="198" y="112"/>
                    <a:pt x="202" y="104"/>
                  </a:cubicBezTo>
                  <a:cubicBezTo>
                    <a:pt x="202" y="104"/>
                    <a:pt x="204" y="90"/>
                    <a:pt x="206" y="88"/>
                  </a:cubicBezTo>
                  <a:cubicBezTo>
                    <a:pt x="210" y="83"/>
                    <a:pt x="224" y="80"/>
                    <a:pt x="224" y="80"/>
                  </a:cubicBezTo>
                  <a:cubicBezTo>
                    <a:pt x="243" y="55"/>
                    <a:pt x="273" y="47"/>
                    <a:pt x="290" y="24"/>
                  </a:cubicBezTo>
                  <a:cubicBezTo>
                    <a:pt x="297" y="4"/>
                    <a:pt x="320" y="5"/>
                    <a:pt x="338" y="2"/>
                  </a:cubicBezTo>
                  <a:cubicBezTo>
                    <a:pt x="368" y="4"/>
                    <a:pt x="362" y="0"/>
                    <a:pt x="372" y="2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3" name="Freeform 72"/>
            <p:cNvSpPr>
              <a:spLocks noChangeAspect="1"/>
            </p:cNvSpPr>
            <p:nvPr/>
          </p:nvSpPr>
          <p:spPr bwMode="auto">
            <a:xfrm>
              <a:off x="4319588" y="5010150"/>
              <a:ext cx="58737" cy="49213"/>
            </a:xfrm>
            <a:custGeom>
              <a:avLst/>
              <a:gdLst>
                <a:gd name="T0" fmla="*/ 0 w 60"/>
                <a:gd name="T1" fmla="*/ 49213 h 38"/>
                <a:gd name="T2" fmla="*/ 58737 w 60"/>
                <a:gd name="T3" fmla="*/ 0 h 3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0" h="38">
                  <a:moveTo>
                    <a:pt x="0" y="38"/>
                  </a:moveTo>
                  <a:cubicBezTo>
                    <a:pt x="20" y="25"/>
                    <a:pt x="43" y="17"/>
                    <a:pt x="6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4" name="Freeform 73"/>
            <p:cNvSpPr>
              <a:spLocks noChangeAspect="1"/>
            </p:cNvSpPr>
            <p:nvPr/>
          </p:nvSpPr>
          <p:spPr bwMode="auto">
            <a:xfrm>
              <a:off x="4149725" y="5059363"/>
              <a:ext cx="168275" cy="117475"/>
            </a:xfrm>
            <a:custGeom>
              <a:avLst/>
              <a:gdLst>
                <a:gd name="T0" fmla="*/ 0 w 173"/>
                <a:gd name="T1" fmla="*/ 117475 h 90"/>
                <a:gd name="T2" fmla="*/ 27235 w 173"/>
                <a:gd name="T3" fmla="*/ 99201 h 90"/>
                <a:gd name="T4" fmla="*/ 62252 w 173"/>
                <a:gd name="T5" fmla="*/ 75706 h 90"/>
                <a:gd name="T6" fmla="*/ 97269 w 173"/>
                <a:gd name="T7" fmla="*/ 75706 h 90"/>
                <a:gd name="T8" fmla="*/ 112832 w 173"/>
                <a:gd name="T9" fmla="*/ 49601 h 90"/>
                <a:gd name="T10" fmla="*/ 145903 w 173"/>
                <a:gd name="T11" fmla="*/ 26106 h 90"/>
                <a:gd name="T12" fmla="*/ 167302 w 173"/>
                <a:gd name="T13" fmla="*/ 5221 h 90"/>
                <a:gd name="T14" fmla="*/ 161466 w 173"/>
                <a:gd name="T15" fmla="*/ 28716 h 90"/>
                <a:gd name="T16" fmla="*/ 143958 w 173"/>
                <a:gd name="T17" fmla="*/ 78317 h 90"/>
                <a:gd name="T18" fmla="*/ 138122 w 173"/>
                <a:gd name="T19" fmla="*/ 101812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90">
                  <a:moveTo>
                    <a:pt x="0" y="90"/>
                  </a:moveTo>
                  <a:cubicBezTo>
                    <a:pt x="9" y="81"/>
                    <a:pt x="15" y="79"/>
                    <a:pt x="28" y="76"/>
                  </a:cubicBezTo>
                  <a:cubicBezTo>
                    <a:pt x="45" y="68"/>
                    <a:pt x="42" y="63"/>
                    <a:pt x="64" y="58"/>
                  </a:cubicBezTo>
                  <a:cubicBezTo>
                    <a:pt x="71" y="59"/>
                    <a:pt x="93" y="63"/>
                    <a:pt x="100" y="58"/>
                  </a:cubicBezTo>
                  <a:cubicBezTo>
                    <a:pt x="110" y="52"/>
                    <a:pt x="101" y="43"/>
                    <a:pt x="116" y="38"/>
                  </a:cubicBezTo>
                  <a:cubicBezTo>
                    <a:pt x="125" y="25"/>
                    <a:pt x="135" y="22"/>
                    <a:pt x="150" y="20"/>
                  </a:cubicBezTo>
                  <a:cubicBezTo>
                    <a:pt x="156" y="14"/>
                    <a:pt x="164" y="7"/>
                    <a:pt x="172" y="4"/>
                  </a:cubicBezTo>
                  <a:cubicBezTo>
                    <a:pt x="163" y="18"/>
                    <a:pt x="173" y="0"/>
                    <a:pt x="166" y="22"/>
                  </a:cubicBezTo>
                  <a:cubicBezTo>
                    <a:pt x="162" y="35"/>
                    <a:pt x="154" y="48"/>
                    <a:pt x="148" y="60"/>
                  </a:cubicBezTo>
                  <a:cubicBezTo>
                    <a:pt x="145" y="66"/>
                    <a:pt x="147" y="73"/>
                    <a:pt x="142" y="78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5" name="Freeform 74"/>
            <p:cNvSpPr>
              <a:spLocks noChangeAspect="1"/>
            </p:cNvSpPr>
            <p:nvPr/>
          </p:nvSpPr>
          <p:spPr bwMode="auto">
            <a:xfrm>
              <a:off x="3740150" y="5005388"/>
              <a:ext cx="646113" cy="490537"/>
            </a:xfrm>
            <a:custGeom>
              <a:avLst/>
              <a:gdLst>
                <a:gd name="T0" fmla="*/ 0 w 658"/>
                <a:gd name="T1" fmla="*/ 472369 h 378"/>
                <a:gd name="T2" fmla="*/ 31422 w 658"/>
                <a:gd name="T3" fmla="*/ 490537 h 378"/>
                <a:gd name="T4" fmla="*/ 72663 w 658"/>
                <a:gd name="T5" fmla="*/ 482751 h 378"/>
                <a:gd name="T6" fmla="*/ 90338 w 658"/>
                <a:gd name="T7" fmla="*/ 472369 h 378"/>
                <a:gd name="T8" fmla="*/ 96230 w 658"/>
                <a:gd name="T9" fmla="*/ 469774 h 378"/>
                <a:gd name="T10" fmla="*/ 121760 w 658"/>
                <a:gd name="T11" fmla="*/ 451605 h 378"/>
                <a:gd name="T12" fmla="*/ 170857 w 658"/>
                <a:gd name="T13" fmla="*/ 423056 h 378"/>
                <a:gd name="T14" fmla="*/ 210134 w 658"/>
                <a:gd name="T15" fmla="*/ 407483 h 378"/>
                <a:gd name="T16" fmla="*/ 235664 w 658"/>
                <a:gd name="T17" fmla="*/ 394506 h 378"/>
                <a:gd name="T18" fmla="*/ 269050 w 658"/>
                <a:gd name="T19" fmla="*/ 376338 h 378"/>
                <a:gd name="T20" fmla="*/ 286725 w 658"/>
                <a:gd name="T21" fmla="*/ 363361 h 378"/>
                <a:gd name="T22" fmla="*/ 341713 w 658"/>
                <a:gd name="T23" fmla="*/ 371147 h 378"/>
                <a:gd name="T24" fmla="*/ 386882 w 658"/>
                <a:gd name="T25" fmla="*/ 394506 h 378"/>
                <a:gd name="T26" fmla="*/ 420268 w 658"/>
                <a:gd name="T27" fmla="*/ 391911 h 378"/>
                <a:gd name="T28" fmla="*/ 447762 w 658"/>
                <a:gd name="T29" fmla="*/ 365956 h 378"/>
                <a:gd name="T30" fmla="*/ 465437 w 658"/>
                <a:gd name="T31" fmla="*/ 340002 h 378"/>
                <a:gd name="T32" fmla="*/ 494895 w 658"/>
                <a:gd name="T33" fmla="*/ 319238 h 378"/>
                <a:gd name="T34" fmla="*/ 530245 w 658"/>
                <a:gd name="T35" fmla="*/ 280307 h 378"/>
                <a:gd name="T36" fmla="*/ 579341 w 658"/>
                <a:gd name="T37" fmla="*/ 230994 h 378"/>
                <a:gd name="T38" fmla="*/ 598980 w 658"/>
                <a:gd name="T39" fmla="*/ 212826 h 378"/>
                <a:gd name="T40" fmla="*/ 612727 w 658"/>
                <a:gd name="T41" fmla="*/ 189467 h 378"/>
                <a:gd name="T42" fmla="*/ 610763 w 658"/>
                <a:gd name="T43" fmla="*/ 140153 h 378"/>
                <a:gd name="T44" fmla="*/ 622547 w 658"/>
                <a:gd name="T45" fmla="*/ 124581 h 378"/>
                <a:gd name="T46" fmla="*/ 640221 w 658"/>
                <a:gd name="T47" fmla="*/ 59695 h 378"/>
                <a:gd name="T48" fmla="*/ 646113 w 658"/>
                <a:gd name="T49" fmla="*/ 36336 h 378"/>
                <a:gd name="T50" fmla="*/ 638258 w 658"/>
                <a:gd name="T51" fmla="*/ 0 h 37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8" h="378">
                  <a:moveTo>
                    <a:pt x="0" y="364"/>
                  </a:moveTo>
                  <a:cubicBezTo>
                    <a:pt x="11" y="371"/>
                    <a:pt x="19" y="375"/>
                    <a:pt x="32" y="378"/>
                  </a:cubicBezTo>
                  <a:cubicBezTo>
                    <a:pt x="38" y="378"/>
                    <a:pt x="64" y="378"/>
                    <a:pt x="74" y="372"/>
                  </a:cubicBezTo>
                  <a:cubicBezTo>
                    <a:pt x="84" y="366"/>
                    <a:pt x="78" y="369"/>
                    <a:pt x="92" y="364"/>
                  </a:cubicBezTo>
                  <a:cubicBezTo>
                    <a:pt x="94" y="363"/>
                    <a:pt x="98" y="362"/>
                    <a:pt x="98" y="362"/>
                  </a:cubicBezTo>
                  <a:cubicBezTo>
                    <a:pt x="105" y="355"/>
                    <a:pt x="115" y="351"/>
                    <a:pt x="124" y="348"/>
                  </a:cubicBezTo>
                  <a:cubicBezTo>
                    <a:pt x="136" y="331"/>
                    <a:pt x="155" y="331"/>
                    <a:pt x="174" y="326"/>
                  </a:cubicBezTo>
                  <a:cubicBezTo>
                    <a:pt x="187" y="317"/>
                    <a:pt x="199" y="317"/>
                    <a:pt x="214" y="314"/>
                  </a:cubicBezTo>
                  <a:cubicBezTo>
                    <a:pt x="223" y="312"/>
                    <a:pt x="231" y="306"/>
                    <a:pt x="240" y="304"/>
                  </a:cubicBezTo>
                  <a:cubicBezTo>
                    <a:pt x="256" y="293"/>
                    <a:pt x="255" y="292"/>
                    <a:pt x="274" y="290"/>
                  </a:cubicBezTo>
                  <a:cubicBezTo>
                    <a:pt x="281" y="288"/>
                    <a:pt x="285" y="282"/>
                    <a:pt x="292" y="280"/>
                  </a:cubicBezTo>
                  <a:cubicBezTo>
                    <a:pt x="311" y="283"/>
                    <a:pt x="348" y="286"/>
                    <a:pt x="348" y="286"/>
                  </a:cubicBezTo>
                  <a:cubicBezTo>
                    <a:pt x="364" y="290"/>
                    <a:pt x="378" y="299"/>
                    <a:pt x="394" y="304"/>
                  </a:cubicBezTo>
                  <a:cubicBezTo>
                    <a:pt x="405" y="303"/>
                    <a:pt x="417" y="304"/>
                    <a:pt x="428" y="302"/>
                  </a:cubicBezTo>
                  <a:cubicBezTo>
                    <a:pt x="434" y="301"/>
                    <a:pt x="445" y="286"/>
                    <a:pt x="456" y="282"/>
                  </a:cubicBezTo>
                  <a:cubicBezTo>
                    <a:pt x="462" y="276"/>
                    <a:pt x="467" y="268"/>
                    <a:pt x="474" y="262"/>
                  </a:cubicBezTo>
                  <a:cubicBezTo>
                    <a:pt x="483" y="255"/>
                    <a:pt x="495" y="252"/>
                    <a:pt x="504" y="246"/>
                  </a:cubicBezTo>
                  <a:cubicBezTo>
                    <a:pt x="513" y="232"/>
                    <a:pt x="527" y="226"/>
                    <a:pt x="540" y="216"/>
                  </a:cubicBezTo>
                  <a:cubicBezTo>
                    <a:pt x="556" y="203"/>
                    <a:pt x="569" y="185"/>
                    <a:pt x="590" y="178"/>
                  </a:cubicBezTo>
                  <a:cubicBezTo>
                    <a:pt x="596" y="172"/>
                    <a:pt x="602" y="167"/>
                    <a:pt x="610" y="164"/>
                  </a:cubicBezTo>
                  <a:cubicBezTo>
                    <a:pt x="615" y="159"/>
                    <a:pt x="624" y="146"/>
                    <a:pt x="624" y="146"/>
                  </a:cubicBezTo>
                  <a:cubicBezTo>
                    <a:pt x="623" y="138"/>
                    <a:pt x="617" y="117"/>
                    <a:pt x="622" y="108"/>
                  </a:cubicBezTo>
                  <a:cubicBezTo>
                    <a:pt x="625" y="103"/>
                    <a:pt x="634" y="96"/>
                    <a:pt x="634" y="96"/>
                  </a:cubicBezTo>
                  <a:cubicBezTo>
                    <a:pt x="639" y="81"/>
                    <a:pt x="637" y="51"/>
                    <a:pt x="652" y="46"/>
                  </a:cubicBezTo>
                  <a:cubicBezTo>
                    <a:pt x="654" y="40"/>
                    <a:pt x="658" y="28"/>
                    <a:pt x="658" y="28"/>
                  </a:cubicBezTo>
                  <a:cubicBezTo>
                    <a:pt x="658" y="25"/>
                    <a:pt x="658" y="0"/>
                    <a:pt x="65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6" name="Freeform 75"/>
            <p:cNvSpPr>
              <a:spLocks noChangeAspect="1"/>
            </p:cNvSpPr>
            <p:nvPr/>
          </p:nvSpPr>
          <p:spPr bwMode="auto">
            <a:xfrm>
              <a:off x="4043363" y="5395913"/>
              <a:ext cx="60325" cy="14287"/>
            </a:xfrm>
            <a:custGeom>
              <a:avLst/>
              <a:gdLst>
                <a:gd name="T0" fmla="*/ 60325 w 62"/>
                <a:gd name="T1" fmla="*/ 0 h 12"/>
                <a:gd name="T2" fmla="*/ 0 w 62"/>
                <a:gd name="T3" fmla="*/ 14287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" h="12">
                  <a:moveTo>
                    <a:pt x="62" y="0"/>
                  </a:moveTo>
                  <a:cubicBezTo>
                    <a:pt x="40" y="7"/>
                    <a:pt x="25" y="12"/>
                    <a:pt x="0" y="1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7" name="Freeform 76"/>
            <p:cNvSpPr>
              <a:spLocks noChangeAspect="1"/>
            </p:cNvSpPr>
            <p:nvPr/>
          </p:nvSpPr>
          <p:spPr bwMode="auto">
            <a:xfrm>
              <a:off x="3554413" y="5138738"/>
              <a:ext cx="180975" cy="339725"/>
            </a:xfrm>
            <a:custGeom>
              <a:avLst/>
              <a:gdLst>
                <a:gd name="T0" fmla="*/ 180975 w 184"/>
                <a:gd name="T1" fmla="*/ 339725 h 262"/>
                <a:gd name="T2" fmla="*/ 149501 w 184"/>
                <a:gd name="T3" fmla="*/ 303419 h 262"/>
                <a:gd name="T4" fmla="*/ 125896 w 184"/>
                <a:gd name="T5" fmla="*/ 267112 h 262"/>
                <a:gd name="T6" fmla="*/ 108192 w 184"/>
                <a:gd name="T7" fmla="*/ 238585 h 262"/>
                <a:gd name="T8" fmla="*/ 86553 w 184"/>
                <a:gd name="T9" fmla="*/ 186719 h 262"/>
                <a:gd name="T10" fmla="*/ 72783 w 184"/>
                <a:gd name="T11" fmla="*/ 150413 h 262"/>
                <a:gd name="T12" fmla="*/ 60981 w 184"/>
                <a:gd name="T13" fmla="*/ 140039 h 262"/>
                <a:gd name="T14" fmla="*/ 51145 w 184"/>
                <a:gd name="T15" fmla="*/ 106326 h 262"/>
                <a:gd name="T16" fmla="*/ 7868 w 184"/>
                <a:gd name="T17" fmla="*/ 36306 h 262"/>
                <a:gd name="T18" fmla="*/ 0 w 184"/>
                <a:gd name="T19" fmla="*/ 0 h 2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4" h="262">
                  <a:moveTo>
                    <a:pt x="184" y="262"/>
                  </a:moveTo>
                  <a:cubicBezTo>
                    <a:pt x="168" y="257"/>
                    <a:pt x="167" y="244"/>
                    <a:pt x="152" y="234"/>
                  </a:cubicBezTo>
                  <a:cubicBezTo>
                    <a:pt x="144" y="222"/>
                    <a:pt x="140" y="214"/>
                    <a:pt x="128" y="206"/>
                  </a:cubicBezTo>
                  <a:cubicBezTo>
                    <a:pt x="122" y="198"/>
                    <a:pt x="114" y="195"/>
                    <a:pt x="110" y="184"/>
                  </a:cubicBezTo>
                  <a:cubicBezTo>
                    <a:pt x="105" y="170"/>
                    <a:pt x="96" y="156"/>
                    <a:pt x="88" y="144"/>
                  </a:cubicBezTo>
                  <a:cubicBezTo>
                    <a:pt x="86" y="134"/>
                    <a:pt x="82" y="122"/>
                    <a:pt x="74" y="116"/>
                  </a:cubicBezTo>
                  <a:cubicBezTo>
                    <a:pt x="70" y="113"/>
                    <a:pt x="62" y="108"/>
                    <a:pt x="62" y="108"/>
                  </a:cubicBezTo>
                  <a:cubicBezTo>
                    <a:pt x="58" y="101"/>
                    <a:pt x="57" y="87"/>
                    <a:pt x="52" y="82"/>
                  </a:cubicBezTo>
                  <a:cubicBezTo>
                    <a:pt x="36" y="66"/>
                    <a:pt x="24" y="44"/>
                    <a:pt x="8" y="28"/>
                  </a:cubicBezTo>
                  <a:cubicBezTo>
                    <a:pt x="5" y="19"/>
                    <a:pt x="0" y="9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8" name="Freeform 77"/>
            <p:cNvSpPr>
              <a:spLocks noChangeAspect="1"/>
            </p:cNvSpPr>
            <p:nvPr/>
          </p:nvSpPr>
          <p:spPr bwMode="auto">
            <a:xfrm>
              <a:off x="3525838" y="4924425"/>
              <a:ext cx="31750" cy="206375"/>
            </a:xfrm>
            <a:custGeom>
              <a:avLst/>
              <a:gdLst>
                <a:gd name="T0" fmla="*/ 31750 w 34"/>
                <a:gd name="T1" fmla="*/ 206375 h 158"/>
                <a:gd name="T2" fmla="*/ 18676 w 34"/>
                <a:gd name="T3" fmla="*/ 185476 h 158"/>
                <a:gd name="T4" fmla="*/ 13074 w 34"/>
                <a:gd name="T5" fmla="*/ 161965 h 158"/>
                <a:gd name="T6" fmla="*/ 0 w 34"/>
                <a:gd name="T7" fmla="*/ 94044 h 158"/>
                <a:gd name="T8" fmla="*/ 5603 w 34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158">
                  <a:moveTo>
                    <a:pt x="34" y="158"/>
                  </a:moveTo>
                  <a:cubicBezTo>
                    <a:pt x="27" y="153"/>
                    <a:pt x="23" y="152"/>
                    <a:pt x="20" y="142"/>
                  </a:cubicBezTo>
                  <a:cubicBezTo>
                    <a:pt x="18" y="136"/>
                    <a:pt x="14" y="124"/>
                    <a:pt x="14" y="124"/>
                  </a:cubicBezTo>
                  <a:cubicBezTo>
                    <a:pt x="12" y="95"/>
                    <a:pt x="6" y="95"/>
                    <a:pt x="0" y="72"/>
                  </a:cubicBezTo>
                  <a:cubicBezTo>
                    <a:pt x="1" y="57"/>
                    <a:pt x="0" y="6"/>
                    <a:pt x="6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9" name="Freeform 78"/>
            <p:cNvSpPr>
              <a:spLocks noChangeAspect="1"/>
            </p:cNvSpPr>
            <p:nvPr/>
          </p:nvSpPr>
          <p:spPr bwMode="auto">
            <a:xfrm>
              <a:off x="4235450" y="4625975"/>
              <a:ext cx="138113" cy="47625"/>
            </a:xfrm>
            <a:custGeom>
              <a:avLst/>
              <a:gdLst>
                <a:gd name="T0" fmla="*/ 138113 w 140"/>
                <a:gd name="T1" fmla="*/ 47625 h 38"/>
                <a:gd name="T2" fmla="*/ 96679 w 140"/>
                <a:gd name="T3" fmla="*/ 30079 h 38"/>
                <a:gd name="T4" fmla="*/ 0 w 140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38">
                  <a:moveTo>
                    <a:pt x="140" y="38"/>
                  </a:moveTo>
                  <a:cubicBezTo>
                    <a:pt x="127" y="29"/>
                    <a:pt x="112" y="30"/>
                    <a:pt x="98" y="24"/>
                  </a:cubicBezTo>
                  <a:cubicBezTo>
                    <a:pt x="67" y="11"/>
                    <a:pt x="34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0" name="Freeform 79"/>
            <p:cNvSpPr>
              <a:spLocks noChangeAspect="1"/>
            </p:cNvSpPr>
            <p:nvPr/>
          </p:nvSpPr>
          <p:spPr bwMode="auto">
            <a:xfrm>
              <a:off x="4552950" y="4818063"/>
              <a:ext cx="190500" cy="519112"/>
            </a:xfrm>
            <a:custGeom>
              <a:avLst/>
              <a:gdLst>
                <a:gd name="T0" fmla="*/ 176753 w 194"/>
                <a:gd name="T1" fmla="*/ 519112 h 399"/>
                <a:gd name="T2" fmla="*/ 170861 w 194"/>
                <a:gd name="T3" fmla="*/ 441050 h 399"/>
                <a:gd name="T4" fmla="*/ 125691 w 194"/>
                <a:gd name="T5" fmla="*/ 334365 h 399"/>
                <a:gd name="T6" fmla="*/ 98196 w 194"/>
                <a:gd name="T7" fmla="*/ 308345 h 399"/>
                <a:gd name="T8" fmla="*/ 86412 w 194"/>
                <a:gd name="T9" fmla="*/ 297936 h 399"/>
                <a:gd name="T10" fmla="*/ 80521 w 194"/>
                <a:gd name="T11" fmla="*/ 271916 h 399"/>
                <a:gd name="T12" fmla="*/ 62845 w 194"/>
                <a:gd name="T13" fmla="*/ 258905 h 399"/>
                <a:gd name="T14" fmla="*/ 51062 w 194"/>
                <a:gd name="T15" fmla="*/ 232885 h 399"/>
                <a:gd name="T16" fmla="*/ 53026 w 194"/>
                <a:gd name="T17" fmla="*/ 144415 h 399"/>
                <a:gd name="T18" fmla="*/ 58918 w 194"/>
                <a:gd name="T19" fmla="*/ 136608 h 399"/>
                <a:gd name="T20" fmla="*/ 60881 w 194"/>
                <a:gd name="T21" fmla="*/ 128802 h 399"/>
                <a:gd name="T22" fmla="*/ 47134 w 194"/>
                <a:gd name="T23" fmla="*/ 107986 h 399"/>
                <a:gd name="T24" fmla="*/ 13747 w 194"/>
                <a:gd name="T25" fmla="*/ 14311 h 399"/>
                <a:gd name="T26" fmla="*/ 3928 w 194"/>
                <a:gd name="T27" fmla="*/ 1301 h 399"/>
                <a:gd name="T28" fmla="*/ 39278 w 194"/>
                <a:gd name="T29" fmla="*/ 11709 h 399"/>
                <a:gd name="T30" fmla="*/ 66773 w 194"/>
                <a:gd name="T31" fmla="*/ 55944 h 399"/>
                <a:gd name="T32" fmla="*/ 84448 w 194"/>
                <a:gd name="T33" fmla="*/ 63751 h 399"/>
                <a:gd name="T34" fmla="*/ 96232 w 194"/>
                <a:gd name="T35" fmla="*/ 68955 h 3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4" h="399">
                  <a:moveTo>
                    <a:pt x="180" y="399"/>
                  </a:moveTo>
                  <a:cubicBezTo>
                    <a:pt x="194" y="378"/>
                    <a:pt x="180" y="358"/>
                    <a:pt x="174" y="339"/>
                  </a:cubicBezTo>
                  <a:cubicBezTo>
                    <a:pt x="170" y="295"/>
                    <a:pt x="164" y="281"/>
                    <a:pt x="128" y="257"/>
                  </a:cubicBezTo>
                  <a:cubicBezTo>
                    <a:pt x="121" y="246"/>
                    <a:pt x="112" y="241"/>
                    <a:pt x="100" y="237"/>
                  </a:cubicBezTo>
                  <a:cubicBezTo>
                    <a:pt x="97" y="234"/>
                    <a:pt x="91" y="232"/>
                    <a:pt x="88" y="229"/>
                  </a:cubicBezTo>
                  <a:cubicBezTo>
                    <a:pt x="84" y="225"/>
                    <a:pt x="86" y="214"/>
                    <a:pt x="82" y="209"/>
                  </a:cubicBezTo>
                  <a:cubicBezTo>
                    <a:pt x="78" y="203"/>
                    <a:pt x="64" y="199"/>
                    <a:pt x="64" y="199"/>
                  </a:cubicBezTo>
                  <a:cubicBezTo>
                    <a:pt x="58" y="193"/>
                    <a:pt x="55" y="187"/>
                    <a:pt x="52" y="179"/>
                  </a:cubicBezTo>
                  <a:cubicBezTo>
                    <a:pt x="53" y="156"/>
                    <a:pt x="52" y="134"/>
                    <a:pt x="54" y="111"/>
                  </a:cubicBezTo>
                  <a:cubicBezTo>
                    <a:pt x="54" y="108"/>
                    <a:pt x="58" y="107"/>
                    <a:pt x="60" y="105"/>
                  </a:cubicBezTo>
                  <a:cubicBezTo>
                    <a:pt x="61" y="103"/>
                    <a:pt x="61" y="101"/>
                    <a:pt x="62" y="99"/>
                  </a:cubicBezTo>
                  <a:cubicBezTo>
                    <a:pt x="58" y="92"/>
                    <a:pt x="52" y="90"/>
                    <a:pt x="48" y="83"/>
                  </a:cubicBezTo>
                  <a:cubicBezTo>
                    <a:pt x="45" y="56"/>
                    <a:pt x="38" y="27"/>
                    <a:pt x="14" y="11"/>
                  </a:cubicBezTo>
                  <a:cubicBezTo>
                    <a:pt x="11" y="7"/>
                    <a:pt x="0" y="3"/>
                    <a:pt x="4" y="1"/>
                  </a:cubicBezTo>
                  <a:cubicBezTo>
                    <a:pt x="6" y="0"/>
                    <a:pt x="33" y="8"/>
                    <a:pt x="40" y="9"/>
                  </a:cubicBezTo>
                  <a:cubicBezTo>
                    <a:pt x="49" y="23"/>
                    <a:pt x="54" y="33"/>
                    <a:pt x="68" y="43"/>
                  </a:cubicBezTo>
                  <a:cubicBezTo>
                    <a:pt x="68" y="43"/>
                    <a:pt x="83" y="48"/>
                    <a:pt x="86" y="49"/>
                  </a:cubicBezTo>
                  <a:cubicBezTo>
                    <a:pt x="90" y="50"/>
                    <a:pt x="98" y="53"/>
                    <a:pt x="98" y="53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1" name="Freeform 80"/>
            <p:cNvSpPr>
              <a:spLocks noChangeAspect="1"/>
            </p:cNvSpPr>
            <p:nvPr/>
          </p:nvSpPr>
          <p:spPr bwMode="auto">
            <a:xfrm>
              <a:off x="4465638" y="4806950"/>
              <a:ext cx="49212" cy="77788"/>
            </a:xfrm>
            <a:custGeom>
              <a:avLst/>
              <a:gdLst>
                <a:gd name="T0" fmla="*/ 0 w 52"/>
                <a:gd name="T1" fmla="*/ 77788 h 60"/>
                <a:gd name="T2" fmla="*/ 9464 w 52"/>
                <a:gd name="T3" fmla="*/ 67416 h 60"/>
                <a:gd name="T4" fmla="*/ 5678 w 52"/>
                <a:gd name="T5" fmla="*/ 51859 h 60"/>
                <a:gd name="T6" fmla="*/ 17035 w 52"/>
                <a:gd name="T7" fmla="*/ 23336 h 60"/>
                <a:gd name="T8" fmla="*/ 28392 w 52"/>
                <a:gd name="T9" fmla="*/ 12965 h 60"/>
                <a:gd name="T10" fmla="*/ 49212 w 52"/>
                <a:gd name="T11" fmla="*/ 15558 h 60"/>
                <a:gd name="T12" fmla="*/ 43534 w 52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0" y="60"/>
                  </a:moveTo>
                  <a:cubicBezTo>
                    <a:pt x="5" y="59"/>
                    <a:pt x="11" y="60"/>
                    <a:pt x="10" y="52"/>
                  </a:cubicBezTo>
                  <a:cubicBezTo>
                    <a:pt x="10" y="48"/>
                    <a:pt x="6" y="40"/>
                    <a:pt x="6" y="40"/>
                  </a:cubicBezTo>
                  <a:cubicBezTo>
                    <a:pt x="8" y="30"/>
                    <a:pt x="10" y="24"/>
                    <a:pt x="18" y="18"/>
                  </a:cubicBezTo>
                  <a:cubicBezTo>
                    <a:pt x="22" y="15"/>
                    <a:pt x="30" y="10"/>
                    <a:pt x="30" y="10"/>
                  </a:cubicBezTo>
                  <a:cubicBezTo>
                    <a:pt x="39" y="12"/>
                    <a:pt x="43" y="14"/>
                    <a:pt x="52" y="12"/>
                  </a:cubicBezTo>
                  <a:cubicBezTo>
                    <a:pt x="45" y="5"/>
                    <a:pt x="46" y="9"/>
                    <a:pt x="46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2" name="Freeform 81"/>
            <p:cNvSpPr>
              <a:spLocks noChangeAspect="1"/>
            </p:cNvSpPr>
            <p:nvPr/>
          </p:nvSpPr>
          <p:spPr bwMode="auto">
            <a:xfrm>
              <a:off x="4371975" y="4884738"/>
              <a:ext cx="96838" cy="122237"/>
            </a:xfrm>
            <a:custGeom>
              <a:avLst/>
              <a:gdLst>
                <a:gd name="T0" fmla="*/ 6847 w 99"/>
                <a:gd name="T1" fmla="*/ 122237 h 94"/>
                <a:gd name="T2" fmla="*/ 45974 w 99"/>
                <a:gd name="T3" fmla="*/ 78024 h 94"/>
                <a:gd name="T4" fmla="*/ 69449 w 99"/>
                <a:gd name="T5" fmla="*/ 59818 h 94"/>
                <a:gd name="T6" fmla="*/ 73362 w 99"/>
                <a:gd name="T7" fmla="*/ 52016 h 94"/>
                <a:gd name="T8" fmla="*/ 75318 w 99"/>
                <a:gd name="T9" fmla="*/ 44213 h 94"/>
                <a:gd name="T10" fmla="*/ 83144 w 99"/>
                <a:gd name="T11" fmla="*/ 28609 h 94"/>
                <a:gd name="T12" fmla="*/ 96838 w 99"/>
                <a:gd name="T13" fmla="*/ 0 h 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" h="94">
                  <a:moveTo>
                    <a:pt x="7" y="94"/>
                  </a:moveTo>
                  <a:cubicBezTo>
                    <a:pt x="0" y="74"/>
                    <a:pt x="34" y="67"/>
                    <a:pt x="47" y="60"/>
                  </a:cubicBezTo>
                  <a:cubicBezTo>
                    <a:pt x="55" y="55"/>
                    <a:pt x="71" y="46"/>
                    <a:pt x="71" y="46"/>
                  </a:cubicBezTo>
                  <a:cubicBezTo>
                    <a:pt x="72" y="44"/>
                    <a:pt x="74" y="42"/>
                    <a:pt x="75" y="40"/>
                  </a:cubicBezTo>
                  <a:cubicBezTo>
                    <a:pt x="76" y="38"/>
                    <a:pt x="76" y="36"/>
                    <a:pt x="77" y="34"/>
                  </a:cubicBezTo>
                  <a:cubicBezTo>
                    <a:pt x="79" y="30"/>
                    <a:pt x="85" y="22"/>
                    <a:pt x="85" y="22"/>
                  </a:cubicBezTo>
                  <a:cubicBezTo>
                    <a:pt x="87" y="12"/>
                    <a:pt x="86" y="0"/>
                    <a:pt x="99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3" name="Freeform 82"/>
            <p:cNvSpPr>
              <a:spLocks noChangeAspect="1"/>
            </p:cNvSpPr>
            <p:nvPr/>
          </p:nvSpPr>
          <p:spPr bwMode="auto">
            <a:xfrm>
              <a:off x="4164013" y="4587875"/>
              <a:ext cx="422275" cy="219075"/>
            </a:xfrm>
            <a:custGeom>
              <a:avLst/>
              <a:gdLst>
                <a:gd name="T0" fmla="*/ 0 w 430"/>
                <a:gd name="T1" fmla="*/ 217779 h 169"/>
                <a:gd name="T2" fmla="*/ 53030 w 430"/>
                <a:gd name="T3" fmla="*/ 215186 h 169"/>
                <a:gd name="T4" fmla="*/ 70707 w 430"/>
                <a:gd name="T5" fmla="*/ 199630 h 169"/>
                <a:gd name="T6" fmla="*/ 90347 w 430"/>
                <a:gd name="T7" fmla="*/ 176297 h 169"/>
                <a:gd name="T8" fmla="*/ 106060 w 430"/>
                <a:gd name="T9" fmla="*/ 158149 h 169"/>
                <a:gd name="T10" fmla="*/ 180694 w 430"/>
                <a:gd name="T11" fmla="*/ 127038 h 169"/>
                <a:gd name="T12" fmla="*/ 208191 w 430"/>
                <a:gd name="T13" fmla="*/ 85556 h 169"/>
                <a:gd name="T14" fmla="*/ 253365 w 430"/>
                <a:gd name="T15" fmla="*/ 93334 h 169"/>
                <a:gd name="T16" fmla="*/ 318179 w 430"/>
                <a:gd name="T17" fmla="*/ 70000 h 169"/>
                <a:gd name="T18" fmla="*/ 367281 w 430"/>
                <a:gd name="T19" fmla="*/ 67408 h 169"/>
                <a:gd name="T20" fmla="*/ 394778 w 430"/>
                <a:gd name="T21" fmla="*/ 33704 h 169"/>
                <a:gd name="T22" fmla="*/ 406562 w 430"/>
                <a:gd name="T23" fmla="*/ 23333 h 169"/>
                <a:gd name="T24" fmla="*/ 422275 w 430"/>
                <a:gd name="T25" fmla="*/ 0 h 1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30" h="169">
                  <a:moveTo>
                    <a:pt x="0" y="168"/>
                  </a:moveTo>
                  <a:cubicBezTo>
                    <a:pt x="18" y="167"/>
                    <a:pt x="36" y="169"/>
                    <a:pt x="54" y="166"/>
                  </a:cubicBezTo>
                  <a:cubicBezTo>
                    <a:pt x="61" y="165"/>
                    <a:pt x="72" y="154"/>
                    <a:pt x="72" y="154"/>
                  </a:cubicBezTo>
                  <a:cubicBezTo>
                    <a:pt x="79" y="143"/>
                    <a:pt x="80" y="140"/>
                    <a:pt x="92" y="136"/>
                  </a:cubicBezTo>
                  <a:cubicBezTo>
                    <a:pt x="96" y="130"/>
                    <a:pt x="108" y="122"/>
                    <a:pt x="108" y="122"/>
                  </a:cubicBezTo>
                  <a:cubicBezTo>
                    <a:pt x="127" y="93"/>
                    <a:pt x="149" y="100"/>
                    <a:pt x="184" y="98"/>
                  </a:cubicBezTo>
                  <a:cubicBezTo>
                    <a:pt x="191" y="88"/>
                    <a:pt x="200" y="70"/>
                    <a:pt x="212" y="66"/>
                  </a:cubicBezTo>
                  <a:cubicBezTo>
                    <a:pt x="229" y="67"/>
                    <a:pt x="242" y="67"/>
                    <a:pt x="258" y="72"/>
                  </a:cubicBezTo>
                  <a:cubicBezTo>
                    <a:pt x="304" y="69"/>
                    <a:pt x="289" y="66"/>
                    <a:pt x="324" y="54"/>
                  </a:cubicBezTo>
                  <a:cubicBezTo>
                    <a:pt x="340" y="49"/>
                    <a:pt x="357" y="53"/>
                    <a:pt x="374" y="52"/>
                  </a:cubicBezTo>
                  <a:cubicBezTo>
                    <a:pt x="383" y="43"/>
                    <a:pt x="392" y="34"/>
                    <a:pt x="402" y="26"/>
                  </a:cubicBezTo>
                  <a:cubicBezTo>
                    <a:pt x="406" y="23"/>
                    <a:pt x="414" y="18"/>
                    <a:pt x="414" y="18"/>
                  </a:cubicBezTo>
                  <a:cubicBezTo>
                    <a:pt x="418" y="12"/>
                    <a:pt x="424" y="3"/>
                    <a:pt x="43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4" name="Freeform 83"/>
            <p:cNvSpPr>
              <a:spLocks noChangeAspect="1"/>
            </p:cNvSpPr>
            <p:nvPr/>
          </p:nvSpPr>
          <p:spPr bwMode="auto">
            <a:xfrm>
              <a:off x="4081463" y="4602163"/>
              <a:ext cx="157162" cy="23812"/>
            </a:xfrm>
            <a:custGeom>
              <a:avLst/>
              <a:gdLst>
                <a:gd name="T0" fmla="*/ 157162 w 160"/>
                <a:gd name="T1" fmla="*/ 23812 h 18"/>
                <a:gd name="T2" fmla="*/ 80546 w 160"/>
                <a:gd name="T3" fmla="*/ 2646 h 18"/>
                <a:gd name="T4" fmla="*/ 0 w 160"/>
                <a:gd name="T5" fmla="*/ 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8">
                  <a:moveTo>
                    <a:pt x="160" y="18"/>
                  </a:moveTo>
                  <a:cubicBezTo>
                    <a:pt x="134" y="14"/>
                    <a:pt x="108" y="4"/>
                    <a:pt x="82" y="2"/>
                  </a:cubicBezTo>
                  <a:cubicBezTo>
                    <a:pt x="46" y="0"/>
                    <a:pt x="33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5" name="Freeform 84"/>
            <p:cNvSpPr>
              <a:spLocks noChangeAspect="1"/>
            </p:cNvSpPr>
            <p:nvPr/>
          </p:nvSpPr>
          <p:spPr bwMode="auto">
            <a:xfrm>
              <a:off x="3852863" y="4692650"/>
              <a:ext cx="309562" cy="117475"/>
            </a:xfrm>
            <a:custGeom>
              <a:avLst/>
              <a:gdLst>
                <a:gd name="T0" fmla="*/ 309562 w 316"/>
                <a:gd name="T1" fmla="*/ 117475 h 90"/>
                <a:gd name="T2" fmla="*/ 64655 w 316"/>
                <a:gd name="T3" fmla="*/ 75706 h 90"/>
                <a:gd name="T4" fmla="*/ 0 w 316"/>
                <a:gd name="T5" fmla="*/ 0 h 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" h="90">
                  <a:moveTo>
                    <a:pt x="316" y="90"/>
                  </a:moveTo>
                  <a:cubicBezTo>
                    <a:pt x="232" y="88"/>
                    <a:pt x="147" y="78"/>
                    <a:pt x="66" y="58"/>
                  </a:cubicBezTo>
                  <a:cubicBezTo>
                    <a:pt x="43" y="43"/>
                    <a:pt x="0" y="35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6" name="Freeform 85"/>
            <p:cNvSpPr>
              <a:spLocks noChangeAspect="1"/>
            </p:cNvSpPr>
            <p:nvPr/>
          </p:nvSpPr>
          <p:spPr bwMode="auto">
            <a:xfrm>
              <a:off x="3643313" y="3905250"/>
              <a:ext cx="26987" cy="131763"/>
            </a:xfrm>
            <a:custGeom>
              <a:avLst/>
              <a:gdLst>
                <a:gd name="T0" fmla="*/ 0 w 28"/>
                <a:gd name="T1" fmla="*/ 131763 h 100"/>
                <a:gd name="T2" fmla="*/ 11566 w 28"/>
                <a:gd name="T3" fmla="*/ 84328 h 100"/>
                <a:gd name="T4" fmla="*/ 26987 w 28"/>
                <a:gd name="T5" fmla="*/ 0 h 1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100">
                  <a:moveTo>
                    <a:pt x="0" y="100"/>
                  </a:moveTo>
                  <a:cubicBezTo>
                    <a:pt x="2" y="87"/>
                    <a:pt x="5" y="75"/>
                    <a:pt x="12" y="64"/>
                  </a:cubicBezTo>
                  <a:cubicBezTo>
                    <a:pt x="17" y="43"/>
                    <a:pt x="18" y="20"/>
                    <a:pt x="28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7" name="Freeform 86"/>
            <p:cNvSpPr>
              <a:spLocks noChangeAspect="1"/>
            </p:cNvSpPr>
            <p:nvPr/>
          </p:nvSpPr>
          <p:spPr bwMode="auto">
            <a:xfrm>
              <a:off x="3330575" y="3838575"/>
              <a:ext cx="219075" cy="165100"/>
            </a:xfrm>
            <a:custGeom>
              <a:avLst/>
              <a:gdLst>
                <a:gd name="T0" fmla="*/ 129098 w 224"/>
                <a:gd name="T1" fmla="*/ 165100 h 127"/>
                <a:gd name="T2" fmla="*/ 125186 w 224"/>
                <a:gd name="T3" fmla="*/ 87100 h 127"/>
                <a:gd name="T4" fmla="*/ 101713 w 224"/>
                <a:gd name="T5" fmla="*/ 66300 h 127"/>
                <a:gd name="T6" fmla="*/ 78241 w 224"/>
                <a:gd name="T7" fmla="*/ 40300 h 127"/>
                <a:gd name="T8" fmla="*/ 7824 w 224"/>
                <a:gd name="T9" fmla="*/ 3900 h 127"/>
                <a:gd name="T10" fmla="*/ 31296 w 224"/>
                <a:gd name="T11" fmla="*/ 9100 h 127"/>
                <a:gd name="T12" fmla="*/ 58681 w 224"/>
                <a:gd name="T13" fmla="*/ 19500 h 127"/>
                <a:gd name="T14" fmla="*/ 121274 w 224"/>
                <a:gd name="T15" fmla="*/ 14300 h 127"/>
                <a:gd name="T16" fmla="*/ 160394 w 224"/>
                <a:gd name="T17" fmla="*/ 3900 h 127"/>
                <a:gd name="T18" fmla="*/ 203427 w 224"/>
                <a:gd name="T19" fmla="*/ 9100 h 127"/>
                <a:gd name="T20" fmla="*/ 219075 w 224"/>
                <a:gd name="T21" fmla="*/ 14300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4" h="127">
                  <a:moveTo>
                    <a:pt x="132" y="127"/>
                  </a:moveTo>
                  <a:cubicBezTo>
                    <a:pt x="136" y="114"/>
                    <a:pt x="133" y="76"/>
                    <a:pt x="128" y="67"/>
                  </a:cubicBezTo>
                  <a:cubicBezTo>
                    <a:pt x="123" y="59"/>
                    <a:pt x="112" y="56"/>
                    <a:pt x="104" y="51"/>
                  </a:cubicBezTo>
                  <a:cubicBezTo>
                    <a:pt x="77" y="33"/>
                    <a:pt x="106" y="44"/>
                    <a:pt x="80" y="31"/>
                  </a:cubicBezTo>
                  <a:cubicBezTo>
                    <a:pt x="57" y="19"/>
                    <a:pt x="33" y="11"/>
                    <a:pt x="8" y="3"/>
                  </a:cubicBezTo>
                  <a:cubicBezTo>
                    <a:pt x="0" y="0"/>
                    <a:pt x="24" y="5"/>
                    <a:pt x="32" y="7"/>
                  </a:cubicBezTo>
                  <a:cubicBezTo>
                    <a:pt x="41" y="9"/>
                    <a:pt x="51" y="13"/>
                    <a:pt x="60" y="15"/>
                  </a:cubicBezTo>
                  <a:cubicBezTo>
                    <a:pt x="81" y="14"/>
                    <a:pt x="103" y="13"/>
                    <a:pt x="124" y="11"/>
                  </a:cubicBezTo>
                  <a:cubicBezTo>
                    <a:pt x="138" y="9"/>
                    <a:pt x="164" y="3"/>
                    <a:pt x="164" y="3"/>
                  </a:cubicBezTo>
                  <a:cubicBezTo>
                    <a:pt x="179" y="4"/>
                    <a:pt x="193" y="5"/>
                    <a:pt x="208" y="7"/>
                  </a:cubicBezTo>
                  <a:cubicBezTo>
                    <a:pt x="213" y="8"/>
                    <a:pt x="224" y="11"/>
                    <a:pt x="224" y="11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8" name="Freeform 87"/>
            <p:cNvSpPr>
              <a:spLocks noChangeAspect="1"/>
            </p:cNvSpPr>
            <p:nvPr/>
          </p:nvSpPr>
          <p:spPr bwMode="auto">
            <a:xfrm>
              <a:off x="3262313" y="3722688"/>
              <a:ext cx="85725" cy="128587"/>
            </a:xfrm>
            <a:custGeom>
              <a:avLst/>
              <a:gdLst>
                <a:gd name="T0" fmla="*/ 0 w 88"/>
                <a:gd name="T1" fmla="*/ 0 h 100"/>
                <a:gd name="T2" fmla="*/ 38966 w 88"/>
                <a:gd name="T3" fmla="*/ 92583 h 100"/>
                <a:gd name="T4" fmla="*/ 50656 w 88"/>
                <a:gd name="T5" fmla="*/ 97726 h 100"/>
                <a:gd name="T6" fmla="*/ 74035 w 88"/>
                <a:gd name="T7" fmla="*/ 118300 h 100"/>
                <a:gd name="T8" fmla="*/ 85725 w 88"/>
                <a:gd name="T9" fmla="*/ 128587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00">
                  <a:moveTo>
                    <a:pt x="0" y="0"/>
                  </a:moveTo>
                  <a:cubicBezTo>
                    <a:pt x="17" y="11"/>
                    <a:pt x="25" y="50"/>
                    <a:pt x="40" y="72"/>
                  </a:cubicBezTo>
                  <a:cubicBezTo>
                    <a:pt x="42" y="76"/>
                    <a:pt x="48" y="74"/>
                    <a:pt x="52" y="76"/>
                  </a:cubicBezTo>
                  <a:cubicBezTo>
                    <a:pt x="60" y="81"/>
                    <a:pt x="68" y="87"/>
                    <a:pt x="76" y="92"/>
                  </a:cubicBezTo>
                  <a:cubicBezTo>
                    <a:pt x="80" y="95"/>
                    <a:pt x="88" y="100"/>
                    <a:pt x="88" y="10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9" name="Freeform 88"/>
            <p:cNvSpPr>
              <a:spLocks noChangeAspect="1"/>
            </p:cNvSpPr>
            <p:nvPr/>
          </p:nvSpPr>
          <p:spPr bwMode="auto">
            <a:xfrm>
              <a:off x="5387975" y="2854325"/>
              <a:ext cx="57150" cy="282575"/>
            </a:xfrm>
            <a:custGeom>
              <a:avLst/>
              <a:gdLst>
                <a:gd name="T0" fmla="*/ 44341 w 58"/>
                <a:gd name="T1" fmla="*/ 281273 h 217"/>
                <a:gd name="T2" fmla="*/ 56165 w 58"/>
                <a:gd name="T3" fmla="*/ 277366 h 217"/>
                <a:gd name="T4" fmla="*/ 44341 w 58"/>
                <a:gd name="T5" fmla="*/ 179702 h 217"/>
                <a:gd name="T6" fmla="*/ 17736 w 58"/>
                <a:gd name="T7" fmla="*/ 152356 h 217"/>
                <a:gd name="T8" fmla="*/ 0 w 58"/>
                <a:gd name="T9" fmla="*/ 0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217">
                  <a:moveTo>
                    <a:pt x="45" y="216"/>
                  </a:moveTo>
                  <a:cubicBezTo>
                    <a:pt x="49" y="215"/>
                    <a:pt x="56" y="217"/>
                    <a:pt x="57" y="213"/>
                  </a:cubicBezTo>
                  <a:cubicBezTo>
                    <a:pt x="58" y="210"/>
                    <a:pt x="46" y="140"/>
                    <a:pt x="45" y="138"/>
                  </a:cubicBezTo>
                  <a:cubicBezTo>
                    <a:pt x="38" y="129"/>
                    <a:pt x="26" y="125"/>
                    <a:pt x="18" y="117"/>
                  </a:cubicBezTo>
                  <a:cubicBezTo>
                    <a:pt x="9" y="81"/>
                    <a:pt x="0" y="38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200" name="Group 89"/>
            <p:cNvGrpSpPr>
              <a:grpSpLocks noChangeAspect="1"/>
            </p:cNvGrpSpPr>
            <p:nvPr/>
          </p:nvGrpSpPr>
          <p:grpSpPr bwMode="auto">
            <a:xfrm>
              <a:off x="5319713" y="2649538"/>
              <a:ext cx="1271587" cy="542925"/>
              <a:chOff x="2945" y="1688"/>
              <a:chExt cx="1297" cy="417"/>
            </a:xfrm>
          </p:grpSpPr>
          <p:sp>
            <p:nvSpPr>
              <p:cNvPr id="224" name="Freeform 90"/>
              <p:cNvSpPr>
                <a:spLocks noChangeAspect="1"/>
              </p:cNvSpPr>
              <p:nvPr/>
            </p:nvSpPr>
            <p:spPr bwMode="auto">
              <a:xfrm>
                <a:off x="2945" y="2036"/>
                <a:ext cx="829" cy="69"/>
              </a:xfrm>
              <a:custGeom>
                <a:avLst/>
                <a:gdLst>
                  <a:gd name="T0" fmla="*/ 829 w 829"/>
                  <a:gd name="T1" fmla="*/ 13 h 69"/>
                  <a:gd name="T2" fmla="*/ 811 w 829"/>
                  <a:gd name="T3" fmla="*/ 6 h 69"/>
                  <a:gd name="T4" fmla="*/ 769 w 829"/>
                  <a:gd name="T5" fmla="*/ 13 h 69"/>
                  <a:gd name="T6" fmla="*/ 751 w 829"/>
                  <a:gd name="T7" fmla="*/ 22 h 69"/>
                  <a:gd name="T8" fmla="*/ 724 w 829"/>
                  <a:gd name="T9" fmla="*/ 21 h 69"/>
                  <a:gd name="T10" fmla="*/ 700 w 829"/>
                  <a:gd name="T11" fmla="*/ 12 h 69"/>
                  <a:gd name="T12" fmla="*/ 669 w 829"/>
                  <a:gd name="T13" fmla="*/ 0 h 69"/>
                  <a:gd name="T14" fmla="*/ 610 w 829"/>
                  <a:gd name="T15" fmla="*/ 16 h 69"/>
                  <a:gd name="T16" fmla="*/ 589 w 829"/>
                  <a:gd name="T17" fmla="*/ 25 h 69"/>
                  <a:gd name="T18" fmla="*/ 525 w 829"/>
                  <a:gd name="T19" fmla="*/ 34 h 69"/>
                  <a:gd name="T20" fmla="*/ 505 w 829"/>
                  <a:gd name="T21" fmla="*/ 40 h 69"/>
                  <a:gd name="T22" fmla="*/ 475 w 829"/>
                  <a:gd name="T23" fmla="*/ 37 h 69"/>
                  <a:gd name="T24" fmla="*/ 441 w 829"/>
                  <a:gd name="T25" fmla="*/ 18 h 69"/>
                  <a:gd name="T26" fmla="*/ 394 w 829"/>
                  <a:gd name="T27" fmla="*/ 28 h 69"/>
                  <a:gd name="T28" fmla="*/ 379 w 829"/>
                  <a:gd name="T29" fmla="*/ 34 h 69"/>
                  <a:gd name="T30" fmla="*/ 352 w 829"/>
                  <a:gd name="T31" fmla="*/ 36 h 69"/>
                  <a:gd name="T32" fmla="*/ 331 w 829"/>
                  <a:gd name="T33" fmla="*/ 22 h 69"/>
                  <a:gd name="T34" fmla="*/ 280 w 829"/>
                  <a:gd name="T35" fmla="*/ 30 h 69"/>
                  <a:gd name="T36" fmla="*/ 201 w 829"/>
                  <a:gd name="T37" fmla="*/ 24 h 69"/>
                  <a:gd name="T38" fmla="*/ 130 w 829"/>
                  <a:gd name="T39" fmla="*/ 18 h 69"/>
                  <a:gd name="T40" fmla="*/ 91 w 829"/>
                  <a:gd name="T41" fmla="*/ 25 h 69"/>
                  <a:gd name="T42" fmla="*/ 49 w 829"/>
                  <a:gd name="T43" fmla="*/ 46 h 69"/>
                  <a:gd name="T44" fmla="*/ 31 w 829"/>
                  <a:gd name="T45" fmla="*/ 55 h 69"/>
                  <a:gd name="T46" fmla="*/ 16 w 829"/>
                  <a:gd name="T47" fmla="*/ 61 h 69"/>
                  <a:gd name="T48" fmla="*/ 0 w 829"/>
                  <a:gd name="T49" fmla="*/ 69 h 6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29" h="69">
                    <a:moveTo>
                      <a:pt x="829" y="13"/>
                    </a:moveTo>
                    <a:cubicBezTo>
                      <a:pt x="823" y="10"/>
                      <a:pt x="818" y="7"/>
                      <a:pt x="811" y="6"/>
                    </a:cubicBezTo>
                    <a:cubicBezTo>
                      <a:pt x="795" y="7"/>
                      <a:pt x="784" y="10"/>
                      <a:pt x="769" y="13"/>
                    </a:cubicBezTo>
                    <a:cubicBezTo>
                      <a:pt x="762" y="17"/>
                      <a:pt x="760" y="21"/>
                      <a:pt x="751" y="22"/>
                    </a:cubicBezTo>
                    <a:cubicBezTo>
                      <a:pt x="742" y="26"/>
                      <a:pt x="733" y="23"/>
                      <a:pt x="724" y="21"/>
                    </a:cubicBezTo>
                    <a:cubicBezTo>
                      <a:pt x="716" y="17"/>
                      <a:pt x="708" y="13"/>
                      <a:pt x="700" y="12"/>
                    </a:cubicBezTo>
                    <a:cubicBezTo>
                      <a:pt x="690" y="5"/>
                      <a:pt x="681" y="2"/>
                      <a:pt x="669" y="0"/>
                    </a:cubicBezTo>
                    <a:cubicBezTo>
                      <a:pt x="630" y="1"/>
                      <a:pt x="635" y="1"/>
                      <a:pt x="610" y="16"/>
                    </a:cubicBezTo>
                    <a:cubicBezTo>
                      <a:pt x="605" y="25"/>
                      <a:pt x="600" y="24"/>
                      <a:pt x="589" y="25"/>
                    </a:cubicBezTo>
                    <a:cubicBezTo>
                      <a:pt x="569" y="31"/>
                      <a:pt x="546" y="32"/>
                      <a:pt x="525" y="34"/>
                    </a:cubicBezTo>
                    <a:cubicBezTo>
                      <a:pt x="519" y="37"/>
                      <a:pt x="512" y="39"/>
                      <a:pt x="505" y="40"/>
                    </a:cubicBezTo>
                    <a:cubicBezTo>
                      <a:pt x="503" y="40"/>
                      <a:pt x="482" y="42"/>
                      <a:pt x="475" y="37"/>
                    </a:cubicBezTo>
                    <a:cubicBezTo>
                      <a:pt x="464" y="30"/>
                      <a:pt x="454" y="20"/>
                      <a:pt x="441" y="18"/>
                    </a:cubicBezTo>
                    <a:cubicBezTo>
                      <a:pt x="422" y="11"/>
                      <a:pt x="410" y="25"/>
                      <a:pt x="394" y="28"/>
                    </a:cubicBezTo>
                    <a:cubicBezTo>
                      <a:pt x="389" y="31"/>
                      <a:pt x="385" y="33"/>
                      <a:pt x="379" y="34"/>
                    </a:cubicBezTo>
                    <a:cubicBezTo>
                      <a:pt x="370" y="39"/>
                      <a:pt x="363" y="37"/>
                      <a:pt x="352" y="36"/>
                    </a:cubicBezTo>
                    <a:cubicBezTo>
                      <a:pt x="344" y="32"/>
                      <a:pt x="339" y="25"/>
                      <a:pt x="331" y="22"/>
                    </a:cubicBezTo>
                    <a:cubicBezTo>
                      <a:pt x="313" y="23"/>
                      <a:pt x="297" y="24"/>
                      <a:pt x="280" y="30"/>
                    </a:cubicBezTo>
                    <a:cubicBezTo>
                      <a:pt x="251" y="29"/>
                      <a:pt x="228" y="28"/>
                      <a:pt x="201" y="24"/>
                    </a:cubicBezTo>
                    <a:cubicBezTo>
                      <a:pt x="179" y="15"/>
                      <a:pt x="153" y="18"/>
                      <a:pt x="130" y="18"/>
                    </a:cubicBezTo>
                    <a:cubicBezTo>
                      <a:pt x="106" y="19"/>
                      <a:pt x="108" y="22"/>
                      <a:pt x="91" y="25"/>
                    </a:cubicBezTo>
                    <a:cubicBezTo>
                      <a:pt x="78" y="32"/>
                      <a:pt x="64" y="44"/>
                      <a:pt x="49" y="46"/>
                    </a:cubicBezTo>
                    <a:cubicBezTo>
                      <a:pt x="44" y="50"/>
                      <a:pt x="37" y="54"/>
                      <a:pt x="31" y="55"/>
                    </a:cubicBezTo>
                    <a:cubicBezTo>
                      <a:pt x="26" y="59"/>
                      <a:pt x="22" y="60"/>
                      <a:pt x="16" y="61"/>
                    </a:cubicBezTo>
                    <a:cubicBezTo>
                      <a:pt x="12" y="64"/>
                      <a:pt x="2" y="65"/>
                      <a:pt x="0" y="69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25" name="Freeform 91"/>
              <p:cNvSpPr>
                <a:spLocks noChangeAspect="1"/>
              </p:cNvSpPr>
              <p:nvPr/>
            </p:nvSpPr>
            <p:spPr bwMode="auto">
              <a:xfrm>
                <a:off x="3734" y="1764"/>
                <a:ext cx="148" cy="254"/>
              </a:xfrm>
              <a:custGeom>
                <a:avLst/>
                <a:gdLst>
                  <a:gd name="T0" fmla="*/ 148 w 148"/>
                  <a:gd name="T1" fmla="*/ 254 h 254"/>
                  <a:gd name="T2" fmla="*/ 98 w 148"/>
                  <a:gd name="T3" fmla="*/ 232 h 254"/>
                  <a:gd name="T4" fmla="*/ 54 w 148"/>
                  <a:gd name="T5" fmla="*/ 198 h 254"/>
                  <a:gd name="T6" fmla="*/ 40 w 148"/>
                  <a:gd name="T7" fmla="*/ 182 h 254"/>
                  <a:gd name="T8" fmla="*/ 24 w 148"/>
                  <a:gd name="T9" fmla="*/ 168 h 254"/>
                  <a:gd name="T10" fmla="*/ 12 w 148"/>
                  <a:gd name="T11" fmla="*/ 160 h 254"/>
                  <a:gd name="T12" fmla="*/ 8 w 148"/>
                  <a:gd name="T13" fmla="*/ 142 h 254"/>
                  <a:gd name="T14" fmla="*/ 18 w 148"/>
                  <a:gd name="T15" fmla="*/ 128 h 254"/>
                  <a:gd name="T16" fmla="*/ 42 w 148"/>
                  <a:gd name="T17" fmla="*/ 92 h 254"/>
                  <a:gd name="T18" fmla="*/ 52 w 148"/>
                  <a:gd name="T19" fmla="*/ 68 h 254"/>
                  <a:gd name="T20" fmla="*/ 50 w 148"/>
                  <a:gd name="T21" fmla="*/ 40 h 254"/>
                  <a:gd name="T22" fmla="*/ 52 w 148"/>
                  <a:gd name="T23" fmla="*/ 0 h 2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8" h="254">
                    <a:moveTo>
                      <a:pt x="148" y="254"/>
                    </a:moveTo>
                    <a:cubicBezTo>
                      <a:pt x="143" y="240"/>
                      <a:pt x="111" y="239"/>
                      <a:pt x="98" y="232"/>
                    </a:cubicBezTo>
                    <a:cubicBezTo>
                      <a:pt x="86" y="226"/>
                      <a:pt x="63" y="209"/>
                      <a:pt x="54" y="198"/>
                    </a:cubicBezTo>
                    <a:cubicBezTo>
                      <a:pt x="41" y="182"/>
                      <a:pt x="52" y="190"/>
                      <a:pt x="40" y="182"/>
                    </a:cubicBezTo>
                    <a:cubicBezTo>
                      <a:pt x="33" y="172"/>
                      <a:pt x="38" y="177"/>
                      <a:pt x="24" y="168"/>
                    </a:cubicBezTo>
                    <a:cubicBezTo>
                      <a:pt x="20" y="165"/>
                      <a:pt x="12" y="160"/>
                      <a:pt x="12" y="160"/>
                    </a:cubicBezTo>
                    <a:cubicBezTo>
                      <a:pt x="0" y="142"/>
                      <a:pt x="3" y="154"/>
                      <a:pt x="8" y="142"/>
                    </a:cubicBezTo>
                    <a:cubicBezTo>
                      <a:pt x="14" y="127"/>
                      <a:pt x="7" y="132"/>
                      <a:pt x="18" y="128"/>
                    </a:cubicBezTo>
                    <a:cubicBezTo>
                      <a:pt x="30" y="116"/>
                      <a:pt x="33" y="106"/>
                      <a:pt x="42" y="92"/>
                    </a:cubicBezTo>
                    <a:cubicBezTo>
                      <a:pt x="43" y="83"/>
                      <a:pt x="52" y="68"/>
                      <a:pt x="52" y="68"/>
                    </a:cubicBezTo>
                    <a:cubicBezTo>
                      <a:pt x="50" y="57"/>
                      <a:pt x="47" y="50"/>
                      <a:pt x="50" y="40"/>
                    </a:cubicBezTo>
                    <a:cubicBezTo>
                      <a:pt x="53" y="15"/>
                      <a:pt x="52" y="28"/>
                      <a:pt x="52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26" name="Freeform 92"/>
              <p:cNvSpPr>
                <a:spLocks noChangeAspect="1"/>
              </p:cNvSpPr>
              <p:nvPr/>
            </p:nvSpPr>
            <p:spPr bwMode="auto">
              <a:xfrm>
                <a:off x="3774" y="1926"/>
                <a:ext cx="334" cy="126"/>
              </a:xfrm>
              <a:custGeom>
                <a:avLst/>
                <a:gdLst>
                  <a:gd name="T0" fmla="*/ 0 w 334"/>
                  <a:gd name="T1" fmla="*/ 126 h 126"/>
                  <a:gd name="T2" fmla="*/ 16 w 334"/>
                  <a:gd name="T3" fmla="*/ 124 h 126"/>
                  <a:gd name="T4" fmla="*/ 28 w 334"/>
                  <a:gd name="T5" fmla="*/ 116 h 126"/>
                  <a:gd name="T6" fmla="*/ 166 w 334"/>
                  <a:gd name="T7" fmla="*/ 86 h 126"/>
                  <a:gd name="T8" fmla="*/ 174 w 334"/>
                  <a:gd name="T9" fmla="*/ 72 h 126"/>
                  <a:gd name="T10" fmla="*/ 218 w 334"/>
                  <a:gd name="T11" fmla="*/ 40 h 126"/>
                  <a:gd name="T12" fmla="*/ 294 w 334"/>
                  <a:gd name="T13" fmla="*/ 38 h 126"/>
                  <a:gd name="T14" fmla="*/ 322 w 334"/>
                  <a:gd name="T15" fmla="*/ 10 h 126"/>
                  <a:gd name="T16" fmla="*/ 334 w 334"/>
                  <a:gd name="T17" fmla="*/ 0 h 1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4" h="126">
                    <a:moveTo>
                      <a:pt x="0" y="126"/>
                    </a:moveTo>
                    <a:cubicBezTo>
                      <a:pt x="5" y="125"/>
                      <a:pt x="11" y="126"/>
                      <a:pt x="16" y="124"/>
                    </a:cubicBezTo>
                    <a:cubicBezTo>
                      <a:pt x="21" y="122"/>
                      <a:pt x="28" y="116"/>
                      <a:pt x="28" y="116"/>
                    </a:cubicBezTo>
                    <a:cubicBezTo>
                      <a:pt x="56" y="74"/>
                      <a:pt x="120" y="87"/>
                      <a:pt x="166" y="86"/>
                    </a:cubicBezTo>
                    <a:cubicBezTo>
                      <a:pt x="188" y="64"/>
                      <a:pt x="158" y="96"/>
                      <a:pt x="174" y="72"/>
                    </a:cubicBezTo>
                    <a:cubicBezTo>
                      <a:pt x="183" y="59"/>
                      <a:pt x="203" y="43"/>
                      <a:pt x="218" y="40"/>
                    </a:cubicBezTo>
                    <a:cubicBezTo>
                      <a:pt x="241" y="41"/>
                      <a:pt x="271" y="46"/>
                      <a:pt x="294" y="38"/>
                    </a:cubicBezTo>
                    <a:cubicBezTo>
                      <a:pt x="301" y="27"/>
                      <a:pt x="313" y="19"/>
                      <a:pt x="322" y="10"/>
                    </a:cubicBezTo>
                    <a:cubicBezTo>
                      <a:pt x="326" y="6"/>
                      <a:pt x="334" y="0"/>
                      <a:pt x="334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27" name="Freeform 93"/>
              <p:cNvSpPr>
                <a:spLocks noChangeAspect="1"/>
              </p:cNvSpPr>
              <p:nvPr/>
            </p:nvSpPr>
            <p:spPr bwMode="auto">
              <a:xfrm>
                <a:off x="4108" y="1688"/>
                <a:ext cx="134" cy="236"/>
              </a:xfrm>
              <a:custGeom>
                <a:avLst/>
                <a:gdLst>
                  <a:gd name="T0" fmla="*/ 0 w 134"/>
                  <a:gd name="T1" fmla="*/ 236 h 236"/>
                  <a:gd name="T2" fmla="*/ 32 w 134"/>
                  <a:gd name="T3" fmla="*/ 212 h 236"/>
                  <a:gd name="T4" fmla="*/ 46 w 134"/>
                  <a:gd name="T5" fmla="*/ 200 h 236"/>
                  <a:gd name="T6" fmla="*/ 64 w 134"/>
                  <a:gd name="T7" fmla="*/ 174 h 236"/>
                  <a:gd name="T8" fmla="*/ 82 w 134"/>
                  <a:gd name="T9" fmla="*/ 142 h 236"/>
                  <a:gd name="T10" fmla="*/ 118 w 134"/>
                  <a:gd name="T11" fmla="*/ 84 h 236"/>
                  <a:gd name="T12" fmla="*/ 134 w 134"/>
                  <a:gd name="T13" fmla="*/ 28 h 236"/>
                  <a:gd name="T14" fmla="*/ 132 w 134"/>
                  <a:gd name="T15" fmla="*/ 16 h 236"/>
                  <a:gd name="T16" fmla="*/ 130 w 134"/>
                  <a:gd name="T17" fmla="*/ 10 h 236"/>
                  <a:gd name="T18" fmla="*/ 128 w 134"/>
                  <a:gd name="T19" fmla="*/ 0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4" h="236">
                    <a:moveTo>
                      <a:pt x="0" y="236"/>
                    </a:moveTo>
                    <a:cubicBezTo>
                      <a:pt x="11" y="232"/>
                      <a:pt x="23" y="221"/>
                      <a:pt x="32" y="212"/>
                    </a:cubicBezTo>
                    <a:cubicBezTo>
                      <a:pt x="35" y="204"/>
                      <a:pt x="38" y="203"/>
                      <a:pt x="46" y="200"/>
                    </a:cubicBezTo>
                    <a:cubicBezTo>
                      <a:pt x="52" y="192"/>
                      <a:pt x="59" y="183"/>
                      <a:pt x="64" y="174"/>
                    </a:cubicBezTo>
                    <a:cubicBezTo>
                      <a:pt x="70" y="163"/>
                      <a:pt x="72" y="149"/>
                      <a:pt x="82" y="142"/>
                    </a:cubicBezTo>
                    <a:cubicBezTo>
                      <a:pt x="89" y="120"/>
                      <a:pt x="111" y="105"/>
                      <a:pt x="118" y="84"/>
                    </a:cubicBezTo>
                    <a:cubicBezTo>
                      <a:pt x="124" y="66"/>
                      <a:pt x="129" y="47"/>
                      <a:pt x="134" y="28"/>
                    </a:cubicBezTo>
                    <a:cubicBezTo>
                      <a:pt x="133" y="24"/>
                      <a:pt x="133" y="20"/>
                      <a:pt x="132" y="16"/>
                    </a:cubicBezTo>
                    <a:cubicBezTo>
                      <a:pt x="132" y="14"/>
                      <a:pt x="131" y="12"/>
                      <a:pt x="130" y="10"/>
                    </a:cubicBezTo>
                    <a:cubicBezTo>
                      <a:pt x="129" y="7"/>
                      <a:pt x="128" y="0"/>
                      <a:pt x="128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28" name="Freeform 94"/>
              <p:cNvSpPr>
                <a:spLocks noChangeAspect="1"/>
              </p:cNvSpPr>
              <p:nvPr/>
            </p:nvSpPr>
            <p:spPr bwMode="auto">
              <a:xfrm>
                <a:off x="4106" y="1690"/>
                <a:ext cx="132" cy="222"/>
              </a:xfrm>
              <a:custGeom>
                <a:avLst/>
                <a:gdLst>
                  <a:gd name="T0" fmla="*/ 0 w 132"/>
                  <a:gd name="T1" fmla="*/ 222 h 222"/>
                  <a:gd name="T2" fmla="*/ 14 w 132"/>
                  <a:gd name="T3" fmla="*/ 176 h 222"/>
                  <a:gd name="T4" fmla="*/ 34 w 132"/>
                  <a:gd name="T5" fmla="*/ 152 h 222"/>
                  <a:gd name="T6" fmla="*/ 42 w 132"/>
                  <a:gd name="T7" fmla="*/ 140 h 222"/>
                  <a:gd name="T8" fmla="*/ 72 w 132"/>
                  <a:gd name="T9" fmla="*/ 102 h 222"/>
                  <a:gd name="T10" fmla="*/ 92 w 132"/>
                  <a:gd name="T11" fmla="*/ 70 h 222"/>
                  <a:gd name="T12" fmla="*/ 114 w 132"/>
                  <a:gd name="T13" fmla="*/ 20 h 222"/>
                  <a:gd name="T14" fmla="*/ 120 w 132"/>
                  <a:gd name="T15" fmla="*/ 8 h 222"/>
                  <a:gd name="T16" fmla="*/ 132 w 132"/>
                  <a:gd name="T17" fmla="*/ 0 h 2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2" h="222">
                    <a:moveTo>
                      <a:pt x="0" y="222"/>
                    </a:moveTo>
                    <a:cubicBezTo>
                      <a:pt x="9" y="205"/>
                      <a:pt x="9" y="194"/>
                      <a:pt x="14" y="176"/>
                    </a:cubicBezTo>
                    <a:cubicBezTo>
                      <a:pt x="16" y="168"/>
                      <a:pt x="28" y="158"/>
                      <a:pt x="34" y="152"/>
                    </a:cubicBezTo>
                    <a:cubicBezTo>
                      <a:pt x="41" y="132"/>
                      <a:pt x="30" y="162"/>
                      <a:pt x="42" y="140"/>
                    </a:cubicBezTo>
                    <a:cubicBezTo>
                      <a:pt x="55" y="117"/>
                      <a:pt x="45" y="120"/>
                      <a:pt x="72" y="102"/>
                    </a:cubicBezTo>
                    <a:cubicBezTo>
                      <a:pt x="79" y="92"/>
                      <a:pt x="86" y="81"/>
                      <a:pt x="92" y="70"/>
                    </a:cubicBezTo>
                    <a:cubicBezTo>
                      <a:pt x="97" y="47"/>
                      <a:pt x="101" y="40"/>
                      <a:pt x="114" y="20"/>
                    </a:cubicBezTo>
                    <a:cubicBezTo>
                      <a:pt x="116" y="16"/>
                      <a:pt x="117" y="11"/>
                      <a:pt x="120" y="8"/>
                    </a:cubicBezTo>
                    <a:cubicBezTo>
                      <a:pt x="123" y="5"/>
                      <a:pt x="132" y="0"/>
                      <a:pt x="132" y="0"/>
                    </a:cubicBezTo>
                  </a:path>
                </a:pathLst>
              </a:custGeom>
              <a:noFill/>
              <a:ln w="28575" cmpd="sng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201" name="Freeform 95"/>
            <p:cNvSpPr>
              <a:spLocks noChangeAspect="1"/>
            </p:cNvSpPr>
            <p:nvPr/>
          </p:nvSpPr>
          <p:spPr bwMode="auto">
            <a:xfrm>
              <a:off x="4665663" y="4175125"/>
              <a:ext cx="71437" cy="11113"/>
            </a:xfrm>
            <a:custGeom>
              <a:avLst/>
              <a:gdLst>
                <a:gd name="T0" fmla="*/ 71437 w 74"/>
                <a:gd name="T1" fmla="*/ 11113 h 8"/>
                <a:gd name="T2" fmla="*/ 36684 w 74"/>
                <a:gd name="T3" fmla="*/ 0 h 8"/>
                <a:gd name="T4" fmla="*/ 0 w 74"/>
                <a:gd name="T5" fmla="*/ 277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" h="8">
                  <a:moveTo>
                    <a:pt x="74" y="8"/>
                  </a:moveTo>
                  <a:cubicBezTo>
                    <a:pt x="62" y="4"/>
                    <a:pt x="50" y="2"/>
                    <a:pt x="38" y="0"/>
                  </a:cubicBezTo>
                  <a:cubicBezTo>
                    <a:pt x="5" y="2"/>
                    <a:pt x="18" y="2"/>
                    <a:pt x="0" y="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2" name="Freeform 96"/>
            <p:cNvSpPr>
              <a:spLocks noChangeAspect="1"/>
            </p:cNvSpPr>
            <p:nvPr/>
          </p:nvSpPr>
          <p:spPr bwMode="auto">
            <a:xfrm>
              <a:off x="4386263" y="3894138"/>
              <a:ext cx="433387" cy="77787"/>
            </a:xfrm>
            <a:custGeom>
              <a:avLst/>
              <a:gdLst>
                <a:gd name="T0" fmla="*/ 433387 w 442"/>
                <a:gd name="T1" fmla="*/ 77787 h 60"/>
                <a:gd name="T2" fmla="*/ 358868 w 442"/>
                <a:gd name="T3" fmla="*/ 70008 h 60"/>
                <a:gd name="T4" fmla="*/ 276505 w 442"/>
                <a:gd name="T5" fmla="*/ 54451 h 60"/>
                <a:gd name="T6" fmla="*/ 251011 w 442"/>
                <a:gd name="T7" fmla="*/ 46672 h 60"/>
                <a:gd name="T8" fmla="*/ 241206 w 442"/>
                <a:gd name="T9" fmla="*/ 44079 h 60"/>
                <a:gd name="T10" fmla="*/ 192181 w 442"/>
                <a:gd name="T11" fmla="*/ 46672 h 60"/>
                <a:gd name="T12" fmla="*/ 168648 w 442"/>
                <a:gd name="T13" fmla="*/ 57044 h 60"/>
                <a:gd name="T14" fmla="*/ 119623 w 442"/>
                <a:gd name="T15" fmla="*/ 44079 h 60"/>
                <a:gd name="T16" fmla="*/ 54909 w 442"/>
                <a:gd name="T17" fmla="*/ 15557 h 60"/>
                <a:gd name="T18" fmla="*/ 31376 w 442"/>
                <a:gd name="T19" fmla="*/ 2593 h 60"/>
                <a:gd name="T20" fmla="*/ 25493 w 442"/>
                <a:gd name="T21" fmla="*/ 0 h 60"/>
                <a:gd name="T22" fmla="*/ 35298 w 442"/>
                <a:gd name="T23" fmla="*/ 2593 h 60"/>
                <a:gd name="T24" fmla="*/ 84324 w 442"/>
                <a:gd name="T25" fmla="*/ 33708 h 60"/>
                <a:gd name="T26" fmla="*/ 0 w 442"/>
                <a:gd name="T27" fmla="*/ 67415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2" h="60">
                  <a:moveTo>
                    <a:pt x="442" y="60"/>
                  </a:moveTo>
                  <a:cubicBezTo>
                    <a:pt x="416" y="59"/>
                    <a:pt x="391" y="58"/>
                    <a:pt x="366" y="54"/>
                  </a:cubicBezTo>
                  <a:cubicBezTo>
                    <a:pt x="334" y="56"/>
                    <a:pt x="310" y="56"/>
                    <a:pt x="282" y="42"/>
                  </a:cubicBezTo>
                  <a:cubicBezTo>
                    <a:pt x="274" y="38"/>
                    <a:pt x="265" y="38"/>
                    <a:pt x="256" y="36"/>
                  </a:cubicBezTo>
                  <a:cubicBezTo>
                    <a:pt x="253" y="35"/>
                    <a:pt x="246" y="34"/>
                    <a:pt x="246" y="34"/>
                  </a:cubicBezTo>
                  <a:cubicBezTo>
                    <a:pt x="229" y="35"/>
                    <a:pt x="213" y="34"/>
                    <a:pt x="196" y="36"/>
                  </a:cubicBezTo>
                  <a:cubicBezTo>
                    <a:pt x="188" y="37"/>
                    <a:pt x="172" y="44"/>
                    <a:pt x="172" y="44"/>
                  </a:cubicBezTo>
                  <a:cubicBezTo>
                    <a:pt x="153" y="41"/>
                    <a:pt x="143" y="36"/>
                    <a:pt x="122" y="34"/>
                  </a:cubicBezTo>
                  <a:cubicBezTo>
                    <a:pt x="100" y="27"/>
                    <a:pt x="78" y="19"/>
                    <a:pt x="56" y="12"/>
                  </a:cubicBezTo>
                  <a:cubicBezTo>
                    <a:pt x="47" y="9"/>
                    <a:pt x="41" y="5"/>
                    <a:pt x="32" y="2"/>
                  </a:cubicBezTo>
                  <a:cubicBezTo>
                    <a:pt x="30" y="1"/>
                    <a:pt x="24" y="0"/>
                    <a:pt x="26" y="0"/>
                  </a:cubicBezTo>
                  <a:cubicBezTo>
                    <a:pt x="29" y="1"/>
                    <a:pt x="33" y="1"/>
                    <a:pt x="36" y="2"/>
                  </a:cubicBezTo>
                  <a:cubicBezTo>
                    <a:pt x="49" y="11"/>
                    <a:pt x="70" y="22"/>
                    <a:pt x="86" y="26"/>
                  </a:cubicBezTo>
                  <a:cubicBezTo>
                    <a:pt x="56" y="30"/>
                    <a:pt x="31" y="52"/>
                    <a:pt x="0" y="5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3" name="Freeform 97"/>
            <p:cNvSpPr>
              <a:spLocks noChangeAspect="1"/>
            </p:cNvSpPr>
            <p:nvPr/>
          </p:nvSpPr>
          <p:spPr bwMode="auto">
            <a:xfrm>
              <a:off x="4748213" y="3689350"/>
              <a:ext cx="225425" cy="20638"/>
            </a:xfrm>
            <a:custGeom>
              <a:avLst/>
              <a:gdLst>
                <a:gd name="T0" fmla="*/ 225425 w 230"/>
                <a:gd name="T1" fmla="*/ 10319 h 16"/>
                <a:gd name="T2" fmla="*/ 129374 w 230"/>
                <a:gd name="T3" fmla="*/ 7739 h 16"/>
                <a:gd name="T4" fmla="*/ 94090 w 230"/>
                <a:gd name="T5" fmla="*/ 20638 h 16"/>
                <a:gd name="T6" fmla="*/ 23523 w 230"/>
                <a:gd name="T7" fmla="*/ 18058 h 16"/>
                <a:gd name="T8" fmla="*/ 3920 w 230"/>
                <a:gd name="T9" fmla="*/ 10319 h 16"/>
                <a:gd name="T10" fmla="*/ 0 w 23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0" h="16">
                  <a:moveTo>
                    <a:pt x="230" y="8"/>
                  </a:moveTo>
                  <a:cubicBezTo>
                    <a:pt x="196" y="7"/>
                    <a:pt x="166" y="4"/>
                    <a:pt x="132" y="6"/>
                  </a:cubicBezTo>
                  <a:cubicBezTo>
                    <a:pt x="120" y="8"/>
                    <a:pt x="108" y="13"/>
                    <a:pt x="96" y="16"/>
                  </a:cubicBezTo>
                  <a:cubicBezTo>
                    <a:pt x="72" y="15"/>
                    <a:pt x="48" y="15"/>
                    <a:pt x="24" y="14"/>
                  </a:cubicBezTo>
                  <a:cubicBezTo>
                    <a:pt x="17" y="14"/>
                    <a:pt x="4" y="8"/>
                    <a:pt x="4" y="8"/>
                  </a:cubicBezTo>
                  <a:cubicBezTo>
                    <a:pt x="3" y="5"/>
                    <a:pt x="0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4" name="Freeform 98"/>
            <p:cNvSpPr>
              <a:spLocks noChangeAspect="1"/>
            </p:cNvSpPr>
            <p:nvPr/>
          </p:nvSpPr>
          <p:spPr bwMode="auto">
            <a:xfrm>
              <a:off x="4972050" y="3509963"/>
              <a:ext cx="52388" cy="17462"/>
            </a:xfrm>
            <a:custGeom>
              <a:avLst/>
              <a:gdLst>
                <a:gd name="T0" fmla="*/ 52388 w 54"/>
                <a:gd name="T1" fmla="*/ 6716 h 13"/>
                <a:gd name="T2" fmla="*/ 19403 w 54"/>
                <a:gd name="T3" fmla="*/ 4030 h 13"/>
                <a:gd name="T4" fmla="*/ 0 w 54"/>
                <a:gd name="T5" fmla="*/ 17462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3">
                  <a:moveTo>
                    <a:pt x="54" y="5"/>
                  </a:moveTo>
                  <a:cubicBezTo>
                    <a:pt x="40" y="0"/>
                    <a:pt x="36" y="1"/>
                    <a:pt x="20" y="3"/>
                  </a:cubicBezTo>
                  <a:cubicBezTo>
                    <a:pt x="14" y="7"/>
                    <a:pt x="8" y="13"/>
                    <a:pt x="0" y="13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5" name="Freeform 99"/>
            <p:cNvSpPr>
              <a:spLocks noChangeAspect="1"/>
            </p:cNvSpPr>
            <p:nvPr/>
          </p:nvSpPr>
          <p:spPr bwMode="auto">
            <a:xfrm>
              <a:off x="4843463" y="3535363"/>
              <a:ext cx="122237" cy="23812"/>
            </a:xfrm>
            <a:custGeom>
              <a:avLst/>
              <a:gdLst>
                <a:gd name="T0" fmla="*/ 122237 w 124"/>
                <a:gd name="T1" fmla="*/ 0 h 18"/>
                <a:gd name="T2" fmla="*/ 70976 w 124"/>
                <a:gd name="T3" fmla="*/ 10583 h 18"/>
                <a:gd name="T4" fmla="*/ 45346 w 124"/>
                <a:gd name="T5" fmla="*/ 0 h 18"/>
                <a:gd name="T6" fmla="*/ 25630 w 124"/>
                <a:gd name="T7" fmla="*/ 2646 h 18"/>
                <a:gd name="T8" fmla="*/ 0 w 124"/>
                <a:gd name="T9" fmla="*/ 2381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18">
                  <a:moveTo>
                    <a:pt x="124" y="0"/>
                  </a:moveTo>
                  <a:cubicBezTo>
                    <a:pt x="105" y="6"/>
                    <a:pt x="93" y="7"/>
                    <a:pt x="72" y="8"/>
                  </a:cubicBezTo>
                  <a:cubicBezTo>
                    <a:pt x="63" y="5"/>
                    <a:pt x="55" y="2"/>
                    <a:pt x="46" y="0"/>
                  </a:cubicBezTo>
                  <a:cubicBezTo>
                    <a:pt x="39" y="1"/>
                    <a:pt x="32" y="0"/>
                    <a:pt x="26" y="2"/>
                  </a:cubicBezTo>
                  <a:cubicBezTo>
                    <a:pt x="18" y="4"/>
                    <a:pt x="9" y="18"/>
                    <a:pt x="0" y="18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" name="Freeform 100"/>
            <p:cNvSpPr>
              <a:spLocks noChangeAspect="1"/>
            </p:cNvSpPr>
            <p:nvPr/>
          </p:nvSpPr>
          <p:spPr bwMode="auto">
            <a:xfrm>
              <a:off x="4187825" y="3344863"/>
              <a:ext cx="936625" cy="288925"/>
            </a:xfrm>
            <a:custGeom>
              <a:avLst/>
              <a:gdLst>
                <a:gd name="T0" fmla="*/ 936625 w 954"/>
                <a:gd name="T1" fmla="*/ 18220 h 222"/>
                <a:gd name="T2" fmla="*/ 901281 w 954"/>
                <a:gd name="T3" fmla="*/ 5206 h 222"/>
                <a:gd name="T4" fmla="*/ 860046 w 954"/>
                <a:gd name="T5" fmla="*/ 18220 h 222"/>
                <a:gd name="T6" fmla="*/ 854155 w 954"/>
                <a:gd name="T7" fmla="*/ 33838 h 222"/>
                <a:gd name="T8" fmla="*/ 830592 w 954"/>
                <a:gd name="T9" fmla="*/ 49456 h 222"/>
                <a:gd name="T10" fmla="*/ 785430 w 954"/>
                <a:gd name="T11" fmla="*/ 96308 h 222"/>
                <a:gd name="T12" fmla="*/ 748122 w 954"/>
                <a:gd name="T13" fmla="*/ 98911 h 222"/>
                <a:gd name="T14" fmla="*/ 687251 w 954"/>
                <a:gd name="T15" fmla="*/ 122338 h 222"/>
                <a:gd name="T16" fmla="*/ 661725 w 954"/>
                <a:gd name="T17" fmla="*/ 132749 h 222"/>
                <a:gd name="T18" fmla="*/ 655834 w 954"/>
                <a:gd name="T19" fmla="*/ 135352 h 222"/>
                <a:gd name="T20" fmla="*/ 614599 w 954"/>
                <a:gd name="T21" fmla="*/ 117132 h 222"/>
                <a:gd name="T22" fmla="*/ 581218 w 954"/>
                <a:gd name="T23" fmla="*/ 137955 h 222"/>
                <a:gd name="T24" fmla="*/ 545874 w 954"/>
                <a:gd name="T25" fmla="*/ 153573 h 222"/>
                <a:gd name="T26" fmla="*/ 485003 w 954"/>
                <a:gd name="T27" fmla="*/ 158779 h 222"/>
                <a:gd name="T28" fmla="*/ 431986 w 954"/>
                <a:gd name="T29" fmla="*/ 190014 h 222"/>
                <a:gd name="T30" fmla="*/ 410387 w 954"/>
                <a:gd name="T31" fmla="*/ 229058 h 222"/>
                <a:gd name="T32" fmla="*/ 359334 w 954"/>
                <a:gd name="T33" fmla="*/ 252484 h 222"/>
                <a:gd name="T34" fmla="*/ 272937 w 954"/>
                <a:gd name="T35" fmla="*/ 288925 h 222"/>
                <a:gd name="T36" fmla="*/ 212066 w 954"/>
                <a:gd name="T37" fmla="*/ 286322 h 222"/>
                <a:gd name="T38" fmla="*/ 133523 w 954"/>
                <a:gd name="T39" fmla="*/ 249881 h 222"/>
                <a:gd name="T40" fmla="*/ 0 w 954"/>
                <a:gd name="T41" fmla="*/ 262896 h 2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54" h="222">
                  <a:moveTo>
                    <a:pt x="954" y="14"/>
                  </a:moveTo>
                  <a:cubicBezTo>
                    <a:pt x="942" y="10"/>
                    <a:pt x="931" y="7"/>
                    <a:pt x="918" y="4"/>
                  </a:cubicBezTo>
                  <a:cubicBezTo>
                    <a:pt x="906" y="5"/>
                    <a:pt x="883" y="0"/>
                    <a:pt x="876" y="14"/>
                  </a:cubicBezTo>
                  <a:cubicBezTo>
                    <a:pt x="874" y="18"/>
                    <a:pt x="874" y="23"/>
                    <a:pt x="870" y="26"/>
                  </a:cubicBezTo>
                  <a:cubicBezTo>
                    <a:pt x="862" y="31"/>
                    <a:pt x="846" y="38"/>
                    <a:pt x="846" y="38"/>
                  </a:cubicBezTo>
                  <a:cubicBezTo>
                    <a:pt x="842" y="44"/>
                    <a:pt x="805" y="74"/>
                    <a:pt x="800" y="74"/>
                  </a:cubicBezTo>
                  <a:cubicBezTo>
                    <a:pt x="787" y="75"/>
                    <a:pt x="775" y="75"/>
                    <a:pt x="762" y="76"/>
                  </a:cubicBezTo>
                  <a:cubicBezTo>
                    <a:pt x="741" y="90"/>
                    <a:pt x="725" y="92"/>
                    <a:pt x="700" y="94"/>
                  </a:cubicBezTo>
                  <a:cubicBezTo>
                    <a:pt x="691" y="97"/>
                    <a:pt x="683" y="99"/>
                    <a:pt x="674" y="102"/>
                  </a:cubicBezTo>
                  <a:cubicBezTo>
                    <a:pt x="672" y="103"/>
                    <a:pt x="668" y="104"/>
                    <a:pt x="668" y="104"/>
                  </a:cubicBezTo>
                  <a:cubicBezTo>
                    <a:pt x="652" y="102"/>
                    <a:pt x="642" y="93"/>
                    <a:pt x="626" y="90"/>
                  </a:cubicBezTo>
                  <a:cubicBezTo>
                    <a:pt x="606" y="93"/>
                    <a:pt x="608" y="99"/>
                    <a:pt x="592" y="106"/>
                  </a:cubicBezTo>
                  <a:cubicBezTo>
                    <a:pt x="581" y="111"/>
                    <a:pt x="568" y="114"/>
                    <a:pt x="556" y="118"/>
                  </a:cubicBezTo>
                  <a:cubicBezTo>
                    <a:pt x="536" y="125"/>
                    <a:pt x="515" y="121"/>
                    <a:pt x="494" y="122"/>
                  </a:cubicBezTo>
                  <a:cubicBezTo>
                    <a:pt x="474" y="126"/>
                    <a:pt x="455" y="133"/>
                    <a:pt x="440" y="146"/>
                  </a:cubicBezTo>
                  <a:cubicBezTo>
                    <a:pt x="435" y="151"/>
                    <a:pt x="422" y="175"/>
                    <a:pt x="418" y="176"/>
                  </a:cubicBezTo>
                  <a:cubicBezTo>
                    <a:pt x="401" y="182"/>
                    <a:pt x="384" y="189"/>
                    <a:pt x="366" y="194"/>
                  </a:cubicBezTo>
                  <a:cubicBezTo>
                    <a:pt x="342" y="210"/>
                    <a:pt x="307" y="216"/>
                    <a:pt x="278" y="222"/>
                  </a:cubicBezTo>
                  <a:cubicBezTo>
                    <a:pt x="257" y="221"/>
                    <a:pt x="237" y="221"/>
                    <a:pt x="216" y="220"/>
                  </a:cubicBezTo>
                  <a:cubicBezTo>
                    <a:pt x="188" y="218"/>
                    <a:pt x="162" y="201"/>
                    <a:pt x="136" y="192"/>
                  </a:cubicBezTo>
                  <a:cubicBezTo>
                    <a:pt x="87" y="195"/>
                    <a:pt x="52" y="202"/>
                    <a:pt x="0" y="20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" name="Freeform 101"/>
            <p:cNvSpPr>
              <a:spLocks noChangeAspect="1"/>
            </p:cNvSpPr>
            <p:nvPr/>
          </p:nvSpPr>
          <p:spPr bwMode="auto">
            <a:xfrm>
              <a:off x="4751388" y="3275013"/>
              <a:ext cx="427037" cy="74612"/>
            </a:xfrm>
            <a:custGeom>
              <a:avLst/>
              <a:gdLst>
                <a:gd name="T0" fmla="*/ 427037 w 436"/>
                <a:gd name="T1" fmla="*/ 23155 h 58"/>
                <a:gd name="T2" fmla="*/ 399613 w 436"/>
                <a:gd name="T3" fmla="*/ 48884 h 58"/>
                <a:gd name="T4" fmla="*/ 295792 w 436"/>
                <a:gd name="T5" fmla="*/ 48884 h 58"/>
                <a:gd name="T6" fmla="*/ 58767 w 436"/>
                <a:gd name="T7" fmla="*/ 23155 h 58"/>
                <a:gd name="T8" fmla="*/ 0 w 436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6" h="58">
                  <a:moveTo>
                    <a:pt x="436" y="18"/>
                  </a:moveTo>
                  <a:cubicBezTo>
                    <a:pt x="424" y="22"/>
                    <a:pt x="419" y="34"/>
                    <a:pt x="408" y="38"/>
                  </a:cubicBezTo>
                  <a:cubicBezTo>
                    <a:pt x="382" y="58"/>
                    <a:pt x="334" y="40"/>
                    <a:pt x="302" y="38"/>
                  </a:cubicBezTo>
                  <a:cubicBezTo>
                    <a:pt x="220" y="24"/>
                    <a:pt x="144" y="20"/>
                    <a:pt x="60" y="18"/>
                  </a:cubicBezTo>
                  <a:cubicBezTo>
                    <a:pt x="44" y="13"/>
                    <a:pt x="16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" name="Freeform 102"/>
            <p:cNvSpPr>
              <a:spLocks noChangeAspect="1"/>
            </p:cNvSpPr>
            <p:nvPr/>
          </p:nvSpPr>
          <p:spPr bwMode="auto">
            <a:xfrm>
              <a:off x="4837113" y="3189288"/>
              <a:ext cx="336550" cy="114300"/>
            </a:xfrm>
            <a:custGeom>
              <a:avLst/>
              <a:gdLst>
                <a:gd name="T0" fmla="*/ 336550 w 342"/>
                <a:gd name="T1" fmla="*/ 98714 h 88"/>
                <a:gd name="T2" fmla="*/ 251920 w 342"/>
                <a:gd name="T3" fmla="*/ 106507 h 88"/>
                <a:gd name="T4" fmla="*/ 202717 w 342"/>
                <a:gd name="T5" fmla="*/ 114300 h 88"/>
                <a:gd name="T6" fmla="*/ 163355 w 342"/>
                <a:gd name="T7" fmla="*/ 111702 h 88"/>
                <a:gd name="T8" fmla="*/ 145642 w 342"/>
                <a:gd name="T9" fmla="*/ 103909 h 88"/>
                <a:gd name="T10" fmla="*/ 53139 w 342"/>
                <a:gd name="T11" fmla="*/ 59748 h 88"/>
                <a:gd name="T12" fmla="*/ 35426 w 342"/>
                <a:gd name="T13" fmla="*/ 33770 h 88"/>
                <a:gd name="T14" fmla="*/ 0 w 342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2" h="88">
                  <a:moveTo>
                    <a:pt x="342" y="76"/>
                  </a:moveTo>
                  <a:cubicBezTo>
                    <a:pt x="307" y="88"/>
                    <a:pt x="334" y="80"/>
                    <a:pt x="256" y="82"/>
                  </a:cubicBezTo>
                  <a:cubicBezTo>
                    <a:pt x="239" y="86"/>
                    <a:pt x="225" y="87"/>
                    <a:pt x="206" y="88"/>
                  </a:cubicBezTo>
                  <a:cubicBezTo>
                    <a:pt x="193" y="87"/>
                    <a:pt x="179" y="88"/>
                    <a:pt x="166" y="86"/>
                  </a:cubicBezTo>
                  <a:cubicBezTo>
                    <a:pt x="160" y="85"/>
                    <a:pt x="148" y="80"/>
                    <a:pt x="148" y="80"/>
                  </a:cubicBezTo>
                  <a:cubicBezTo>
                    <a:pt x="122" y="54"/>
                    <a:pt x="90" y="48"/>
                    <a:pt x="54" y="46"/>
                  </a:cubicBezTo>
                  <a:cubicBezTo>
                    <a:pt x="44" y="43"/>
                    <a:pt x="41" y="34"/>
                    <a:pt x="36" y="26"/>
                  </a:cubicBezTo>
                  <a:cubicBezTo>
                    <a:pt x="27" y="13"/>
                    <a:pt x="11" y="11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" name="Freeform 103"/>
            <p:cNvSpPr>
              <a:spLocks noChangeAspect="1"/>
            </p:cNvSpPr>
            <p:nvPr/>
          </p:nvSpPr>
          <p:spPr bwMode="auto">
            <a:xfrm>
              <a:off x="4856163" y="3246438"/>
              <a:ext cx="446087" cy="701675"/>
            </a:xfrm>
            <a:custGeom>
              <a:avLst/>
              <a:gdLst>
                <a:gd name="T0" fmla="*/ 7861 w 454"/>
                <a:gd name="T1" fmla="*/ 701675 h 540"/>
                <a:gd name="T2" fmla="*/ 0 w 454"/>
                <a:gd name="T3" fmla="*/ 670489 h 540"/>
                <a:gd name="T4" fmla="*/ 23582 w 454"/>
                <a:gd name="T5" fmla="*/ 644501 h 540"/>
                <a:gd name="T6" fmla="*/ 33407 w 454"/>
                <a:gd name="T7" fmla="*/ 615915 h 540"/>
                <a:gd name="T8" fmla="*/ 53059 w 454"/>
                <a:gd name="T9" fmla="*/ 589927 h 540"/>
                <a:gd name="T10" fmla="*/ 60919 w 454"/>
                <a:gd name="T11" fmla="*/ 566538 h 540"/>
                <a:gd name="T12" fmla="*/ 62885 w 454"/>
                <a:gd name="T13" fmla="*/ 537951 h 540"/>
                <a:gd name="T14" fmla="*/ 80571 w 454"/>
                <a:gd name="T15" fmla="*/ 527556 h 540"/>
                <a:gd name="T16" fmla="*/ 92362 w 454"/>
                <a:gd name="T17" fmla="*/ 522358 h 540"/>
                <a:gd name="T18" fmla="*/ 104152 w 454"/>
                <a:gd name="T19" fmla="*/ 462586 h 540"/>
                <a:gd name="T20" fmla="*/ 127734 w 454"/>
                <a:gd name="T21" fmla="*/ 444394 h 540"/>
                <a:gd name="T22" fmla="*/ 143455 w 454"/>
                <a:gd name="T23" fmla="*/ 426203 h 540"/>
                <a:gd name="T24" fmla="*/ 147386 w 454"/>
                <a:gd name="T25" fmla="*/ 410610 h 540"/>
                <a:gd name="T26" fmla="*/ 159176 w 454"/>
                <a:gd name="T27" fmla="*/ 400215 h 540"/>
                <a:gd name="T28" fmla="*/ 182758 w 454"/>
                <a:gd name="T29" fmla="*/ 343041 h 540"/>
                <a:gd name="T30" fmla="*/ 169002 w 454"/>
                <a:gd name="T31" fmla="*/ 296263 h 540"/>
                <a:gd name="T32" fmla="*/ 200444 w 454"/>
                <a:gd name="T33" fmla="*/ 254682 h 540"/>
                <a:gd name="T34" fmla="*/ 233852 w 454"/>
                <a:gd name="T35" fmla="*/ 187113 h 540"/>
                <a:gd name="T36" fmla="*/ 263329 w 454"/>
                <a:gd name="T37" fmla="*/ 161125 h 540"/>
                <a:gd name="T38" fmla="*/ 275120 w 454"/>
                <a:gd name="T39" fmla="*/ 150730 h 540"/>
                <a:gd name="T40" fmla="*/ 275120 w 454"/>
                <a:gd name="T41" fmla="*/ 129940 h 540"/>
                <a:gd name="T42" fmla="*/ 328179 w 454"/>
                <a:gd name="T43" fmla="*/ 109149 h 540"/>
                <a:gd name="T44" fmla="*/ 318353 w 454"/>
                <a:gd name="T45" fmla="*/ 64970 h 540"/>
                <a:gd name="T46" fmla="*/ 322283 w 454"/>
                <a:gd name="T47" fmla="*/ 28587 h 540"/>
                <a:gd name="T48" fmla="*/ 394993 w 454"/>
                <a:gd name="T49" fmla="*/ 0 h 540"/>
                <a:gd name="T50" fmla="*/ 418575 w 454"/>
                <a:gd name="T51" fmla="*/ 10395 h 540"/>
                <a:gd name="T52" fmla="*/ 436261 w 454"/>
                <a:gd name="T53" fmla="*/ 18192 h 540"/>
                <a:gd name="T54" fmla="*/ 446087 w 454"/>
                <a:gd name="T55" fmla="*/ 2599 h 5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54" h="540">
                  <a:moveTo>
                    <a:pt x="8" y="540"/>
                  </a:moveTo>
                  <a:cubicBezTo>
                    <a:pt x="11" y="532"/>
                    <a:pt x="0" y="516"/>
                    <a:pt x="0" y="516"/>
                  </a:cubicBezTo>
                  <a:cubicBezTo>
                    <a:pt x="5" y="501"/>
                    <a:pt x="8" y="500"/>
                    <a:pt x="24" y="496"/>
                  </a:cubicBezTo>
                  <a:cubicBezTo>
                    <a:pt x="26" y="486"/>
                    <a:pt x="25" y="480"/>
                    <a:pt x="34" y="474"/>
                  </a:cubicBezTo>
                  <a:cubicBezTo>
                    <a:pt x="39" y="466"/>
                    <a:pt x="47" y="462"/>
                    <a:pt x="54" y="454"/>
                  </a:cubicBezTo>
                  <a:cubicBezTo>
                    <a:pt x="58" y="449"/>
                    <a:pt x="62" y="436"/>
                    <a:pt x="62" y="436"/>
                  </a:cubicBezTo>
                  <a:cubicBezTo>
                    <a:pt x="63" y="429"/>
                    <a:pt x="62" y="421"/>
                    <a:pt x="64" y="414"/>
                  </a:cubicBezTo>
                  <a:cubicBezTo>
                    <a:pt x="66" y="408"/>
                    <a:pt x="76" y="408"/>
                    <a:pt x="82" y="406"/>
                  </a:cubicBezTo>
                  <a:cubicBezTo>
                    <a:pt x="86" y="405"/>
                    <a:pt x="94" y="402"/>
                    <a:pt x="94" y="402"/>
                  </a:cubicBezTo>
                  <a:cubicBezTo>
                    <a:pt x="107" y="389"/>
                    <a:pt x="94" y="368"/>
                    <a:pt x="106" y="356"/>
                  </a:cubicBezTo>
                  <a:cubicBezTo>
                    <a:pt x="113" y="349"/>
                    <a:pt x="122" y="347"/>
                    <a:pt x="130" y="342"/>
                  </a:cubicBezTo>
                  <a:cubicBezTo>
                    <a:pt x="134" y="336"/>
                    <a:pt x="146" y="328"/>
                    <a:pt x="146" y="328"/>
                  </a:cubicBezTo>
                  <a:cubicBezTo>
                    <a:pt x="147" y="324"/>
                    <a:pt x="146" y="318"/>
                    <a:pt x="150" y="316"/>
                  </a:cubicBezTo>
                  <a:cubicBezTo>
                    <a:pt x="154" y="313"/>
                    <a:pt x="162" y="308"/>
                    <a:pt x="162" y="308"/>
                  </a:cubicBezTo>
                  <a:cubicBezTo>
                    <a:pt x="172" y="293"/>
                    <a:pt x="182" y="281"/>
                    <a:pt x="186" y="264"/>
                  </a:cubicBezTo>
                  <a:cubicBezTo>
                    <a:pt x="184" y="247"/>
                    <a:pt x="184" y="240"/>
                    <a:pt x="172" y="228"/>
                  </a:cubicBezTo>
                  <a:cubicBezTo>
                    <a:pt x="162" y="198"/>
                    <a:pt x="187" y="207"/>
                    <a:pt x="204" y="196"/>
                  </a:cubicBezTo>
                  <a:cubicBezTo>
                    <a:pt x="216" y="178"/>
                    <a:pt x="218" y="157"/>
                    <a:pt x="238" y="144"/>
                  </a:cubicBezTo>
                  <a:cubicBezTo>
                    <a:pt x="245" y="134"/>
                    <a:pt x="258" y="130"/>
                    <a:pt x="268" y="124"/>
                  </a:cubicBezTo>
                  <a:cubicBezTo>
                    <a:pt x="272" y="122"/>
                    <a:pt x="280" y="116"/>
                    <a:pt x="280" y="116"/>
                  </a:cubicBezTo>
                  <a:cubicBezTo>
                    <a:pt x="285" y="108"/>
                    <a:pt x="289" y="106"/>
                    <a:pt x="280" y="100"/>
                  </a:cubicBezTo>
                  <a:cubicBezTo>
                    <a:pt x="265" y="77"/>
                    <a:pt x="314" y="85"/>
                    <a:pt x="334" y="84"/>
                  </a:cubicBezTo>
                  <a:cubicBezTo>
                    <a:pt x="339" y="70"/>
                    <a:pt x="336" y="58"/>
                    <a:pt x="324" y="50"/>
                  </a:cubicBezTo>
                  <a:cubicBezTo>
                    <a:pt x="325" y="41"/>
                    <a:pt x="321" y="29"/>
                    <a:pt x="328" y="22"/>
                  </a:cubicBezTo>
                  <a:cubicBezTo>
                    <a:pt x="345" y="5"/>
                    <a:pt x="381" y="3"/>
                    <a:pt x="402" y="0"/>
                  </a:cubicBezTo>
                  <a:cubicBezTo>
                    <a:pt x="414" y="2"/>
                    <a:pt x="416" y="4"/>
                    <a:pt x="426" y="8"/>
                  </a:cubicBezTo>
                  <a:cubicBezTo>
                    <a:pt x="432" y="11"/>
                    <a:pt x="444" y="14"/>
                    <a:pt x="444" y="14"/>
                  </a:cubicBezTo>
                  <a:cubicBezTo>
                    <a:pt x="446" y="12"/>
                    <a:pt x="452" y="2"/>
                    <a:pt x="454" y="2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0" name="Freeform 104"/>
            <p:cNvSpPr>
              <a:spLocks noChangeAspect="1"/>
            </p:cNvSpPr>
            <p:nvPr/>
          </p:nvSpPr>
          <p:spPr bwMode="auto">
            <a:xfrm>
              <a:off x="5292725" y="3184525"/>
              <a:ext cx="36513" cy="63500"/>
            </a:xfrm>
            <a:custGeom>
              <a:avLst/>
              <a:gdLst>
                <a:gd name="T0" fmla="*/ 0 w 36"/>
                <a:gd name="T1" fmla="*/ 63500 h 49"/>
                <a:gd name="T2" fmla="*/ 24342 w 36"/>
                <a:gd name="T3" fmla="*/ 5184 h 49"/>
                <a:gd name="T4" fmla="*/ 36513 w 36"/>
                <a:gd name="T5" fmla="*/ 1296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49">
                  <a:moveTo>
                    <a:pt x="0" y="49"/>
                  </a:moveTo>
                  <a:cubicBezTo>
                    <a:pt x="12" y="31"/>
                    <a:pt x="18" y="23"/>
                    <a:pt x="24" y="4"/>
                  </a:cubicBezTo>
                  <a:cubicBezTo>
                    <a:pt x="25" y="0"/>
                    <a:pt x="36" y="1"/>
                    <a:pt x="36" y="1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1" name="Freeform 105"/>
            <p:cNvSpPr>
              <a:spLocks noChangeAspect="1"/>
            </p:cNvSpPr>
            <p:nvPr/>
          </p:nvSpPr>
          <p:spPr bwMode="auto">
            <a:xfrm>
              <a:off x="4332288" y="3421063"/>
              <a:ext cx="336550" cy="80962"/>
            </a:xfrm>
            <a:custGeom>
              <a:avLst/>
              <a:gdLst>
                <a:gd name="T0" fmla="*/ 336550 w 390"/>
                <a:gd name="T1" fmla="*/ 80962 h 81"/>
                <a:gd name="T2" fmla="*/ 258885 w 390"/>
                <a:gd name="T3" fmla="*/ 53975 h 81"/>
                <a:gd name="T4" fmla="*/ 168275 w 390"/>
                <a:gd name="T5" fmla="*/ 29986 h 81"/>
                <a:gd name="T6" fmla="*/ 56955 w 390"/>
                <a:gd name="T7" fmla="*/ 20990 h 81"/>
                <a:gd name="T8" fmla="*/ 0 w 39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81">
                  <a:moveTo>
                    <a:pt x="390" y="81"/>
                  </a:moveTo>
                  <a:cubicBezTo>
                    <a:pt x="367" y="66"/>
                    <a:pt x="327" y="59"/>
                    <a:pt x="300" y="54"/>
                  </a:cubicBezTo>
                  <a:cubicBezTo>
                    <a:pt x="264" y="47"/>
                    <a:pt x="231" y="35"/>
                    <a:pt x="195" y="30"/>
                  </a:cubicBezTo>
                  <a:cubicBezTo>
                    <a:pt x="151" y="36"/>
                    <a:pt x="109" y="32"/>
                    <a:pt x="66" y="21"/>
                  </a:cubicBezTo>
                  <a:cubicBezTo>
                    <a:pt x="46" y="16"/>
                    <a:pt x="21" y="0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2" name="Freeform 106"/>
            <p:cNvSpPr>
              <a:spLocks noChangeAspect="1"/>
            </p:cNvSpPr>
            <p:nvPr/>
          </p:nvSpPr>
          <p:spPr bwMode="auto">
            <a:xfrm>
              <a:off x="4725988" y="5337175"/>
              <a:ext cx="219075" cy="22225"/>
            </a:xfrm>
            <a:custGeom>
              <a:avLst/>
              <a:gdLst>
                <a:gd name="T0" fmla="*/ 0 w 252"/>
                <a:gd name="T1" fmla="*/ 0 h 21"/>
                <a:gd name="T2" fmla="*/ 23472 w 252"/>
                <a:gd name="T3" fmla="*/ 15875 h 21"/>
                <a:gd name="T4" fmla="*/ 39121 w 252"/>
                <a:gd name="T5" fmla="*/ 22225 h 21"/>
                <a:gd name="T6" fmla="*/ 219075 w 252"/>
                <a:gd name="T7" fmla="*/ 635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2" h="21">
                  <a:moveTo>
                    <a:pt x="0" y="0"/>
                  </a:moveTo>
                  <a:cubicBezTo>
                    <a:pt x="8" y="5"/>
                    <a:pt x="18" y="11"/>
                    <a:pt x="27" y="15"/>
                  </a:cubicBezTo>
                  <a:cubicBezTo>
                    <a:pt x="33" y="18"/>
                    <a:pt x="45" y="21"/>
                    <a:pt x="45" y="21"/>
                  </a:cubicBezTo>
                  <a:cubicBezTo>
                    <a:pt x="117" y="17"/>
                    <a:pt x="179" y="6"/>
                    <a:pt x="252" y="6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3" name="Freeform 112"/>
            <p:cNvSpPr>
              <a:spLocks noChangeAspect="1"/>
            </p:cNvSpPr>
            <p:nvPr/>
          </p:nvSpPr>
          <p:spPr bwMode="auto">
            <a:xfrm>
              <a:off x="6132513" y="5616575"/>
              <a:ext cx="84137" cy="174625"/>
            </a:xfrm>
            <a:custGeom>
              <a:avLst/>
              <a:gdLst>
                <a:gd name="T0" fmla="*/ 62324 w 81"/>
                <a:gd name="T1" fmla="*/ 0 h 148"/>
                <a:gd name="T2" fmla="*/ 58169 w 81"/>
                <a:gd name="T3" fmla="*/ 61355 h 148"/>
                <a:gd name="T4" fmla="*/ 24929 w 81"/>
                <a:gd name="T5" fmla="*/ 113270 h 148"/>
                <a:gd name="T6" fmla="*/ 0 w 81"/>
                <a:gd name="T7" fmla="*/ 174625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48">
                  <a:moveTo>
                    <a:pt x="60" y="0"/>
                  </a:moveTo>
                  <a:cubicBezTo>
                    <a:pt x="67" y="22"/>
                    <a:pt x="81" y="35"/>
                    <a:pt x="56" y="52"/>
                  </a:cubicBezTo>
                  <a:cubicBezTo>
                    <a:pt x="50" y="69"/>
                    <a:pt x="34" y="80"/>
                    <a:pt x="24" y="96"/>
                  </a:cubicBezTo>
                  <a:cubicBezTo>
                    <a:pt x="12" y="115"/>
                    <a:pt x="16" y="132"/>
                    <a:pt x="0" y="148"/>
                  </a:cubicBezTo>
                </a:path>
              </a:pathLst>
            </a:custGeom>
            <a:noFill/>
            <a:ln w="5715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4" name="Freeform 113"/>
            <p:cNvSpPr>
              <a:spLocks noChangeAspect="1"/>
            </p:cNvSpPr>
            <p:nvPr/>
          </p:nvSpPr>
          <p:spPr bwMode="auto">
            <a:xfrm>
              <a:off x="4556125" y="1709738"/>
              <a:ext cx="206375" cy="877887"/>
            </a:xfrm>
            <a:custGeom>
              <a:avLst/>
              <a:gdLst>
                <a:gd name="T0" fmla="*/ 21562 w 201"/>
                <a:gd name="T1" fmla="*/ 877887 h 740"/>
                <a:gd name="T2" fmla="*/ 5134 w 201"/>
                <a:gd name="T3" fmla="*/ 782980 h 740"/>
                <a:gd name="T4" fmla="*/ 9241 w 201"/>
                <a:gd name="T5" fmla="*/ 635875 h 740"/>
                <a:gd name="T6" fmla="*/ 50310 w 201"/>
                <a:gd name="T7" fmla="*/ 550459 h 740"/>
                <a:gd name="T8" fmla="*/ 70845 w 201"/>
                <a:gd name="T9" fmla="*/ 474534 h 740"/>
                <a:gd name="T10" fmla="*/ 132450 w 201"/>
                <a:gd name="T11" fmla="*/ 336919 h 740"/>
                <a:gd name="T12" fmla="*/ 169412 w 201"/>
                <a:gd name="T13" fmla="*/ 251503 h 740"/>
                <a:gd name="T14" fmla="*/ 206375 w 201"/>
                <a:gd name="T15" fmla="*/ 109143 h 740"/>
                <a:gd name="T16" fmla="*/ 177626 w 201"/>
                <a:gd name="T17" fmla="*/ 23727 h 740"/>
                <a:gd name="T18" fmla="*/ 140664 w 201"/>
                <a:gd name="T19" fmla="*/ 0 h 7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740">
                  <a:moveTo>
                    <a:pt x="21" y="740"/>
                  </a:moveTo>
                  <a:cubicBezTo>
                    <a:pt x="12" y="713"/>
                    <a:pt x="12" y="687"/>
                    <a:pt x="5" y="660"/>
                  </a:cubicBezTo>
                  <a:cubicBezTo>
                    <a:pt x="2" y="616"/>
                    <a:pt x="0" y="579"/>
                    <a:pt x="9" y="536"/>
                  </a:cubicBezTo>
                  <a:cubicBezTo>
                    <a:pt x="15" y="509"/>
                    <a:pt x="41" y="489"/>
                    <a:pt x="49" y="464"/>
                  </a:cubicBezTo>
                  <a:cubicBezTo>
                    <a:pt x="56" y="443"/>
                    <a:pt x="62" y="421"/>
                    <a:pt x="69" y="400"/>
                  </a:cubicBezTo>
                  <a:cubicBezTo>
                    <a:pt x="82" y="362"/>
                    <a:pt x="94" y="307"/>
                    <a:pt x="129" y="284"/>
                  </a:cubicBezTo>
                  <a:cubicBezTo>
                    <a:pt x="138" y="258"/>
                    <a:pt x="156" y="238"/>
                    <a:pt x="165" y="212"/>
                  </a:cubicBezTo>
                  <a:cubicBezTo>
                    <a:pt x="168" y="175"/>
                    <a:pt x="179" y="125"/>
                    <a:pt x="201" y="92"/>
                  </a:cubicBezTo>
                  <a:cubicBezTo>
                    <a:pt x="199" y="73"/>
                    <a:pt x="190" y="34"/>
                    <a:pt x="173" y="20"/>
                  </a:cubicBezTo>
                  <a:cubicBezTo>
                    <a:pt x="161" y="10"/>
                    <a:pt x="148" y="11"/>
                    <a:pt x="137" y="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5" name="Freeform 114"/>
            <p:cNvSpPr>
              <a:spLocks noChangeAspect="1"/>
            </p:cNvSpPr>
            <p:nvPr/>
          </p:nvSpPr>
          <p:spPr bwMode="auto">
            <a:xfrm>
              <a:off x="4643438" y="1728788"/>
              <a:ext cx="46037" cy="252412"/>
            </a:xfrm>
            <a:custGeom>
              <a:avLst/>
              <a:gdLst>
                <a:gd name="T0" fmla="*/ 0 w 45"/>
                <a:gd name="T1" fmla="*/ 252412 h 212"/>
                <a:gd name="T2" fmla="*/ 20461 w 45"/>
                <a:gd name="T3" fmla="*/ 219075 h 212"/>
                <a:gd name="T4" fmla="*/ 36830 w 45"/>
                <a:gd name="T5" fmla="*/ 190500 h 212"/>
                <a:gd name="T6" fmla="*/ 45014 w 45"/>
                <a:gd name="T7" fmla="*/ 0 h 2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212">
                  <a:moveTo>
                    <a:pt x="0" y="212"/>
                  </a:moveTo>
                  <a:cubicBezTo>
                    <a:pt x="20" y="205"/>
                    <a:pt x="11" y="212"/>
                    <a:pt x="20" y="184"/>
                  </a:cubicBezTo>
                  <a:cubicBezTo>
                    <a:pt x="23" y="175"/>
                    <a:pt x="36" y="160"/>
                    <a:pt x="36" y="160"/>
                  </a:cubicBezTo>
                  <a:cubicBezTo>
                    <a:pt x="45" y="104"/>
                    <a:pt x="44" y="60"/>
                    <a:pt x="44" y="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6" name="Freeform 115"/>
            <p:cNvSpPr>
              <a:spLocks noChangeAspect="1"/>
            </p:cNvSpPr>
            <p:nvPr/>
          </p:nvSpPr>
          <p:spPr bwMode="auto">
            <a:xfrm>
              <a:off x="4292600" y="1990725"/>
              <a:ext cx="342900" cy="458788"/>
            </a:xfrm>
            <a:custGeom>
              <a:avLst/>
              <a:gdLst>
                <a:gd name="T0" fmla="*/ 0 w 332"/>
                <a:gd name="T1" fmla="*/ 458788 h 388"/>
                <a:gd name="T2" fmla="*/ 12394 w 332"/>
                <a:gd name="T3" fmla="*/ 368922 h 388"/>
                <a:gd name="T4" fmla="*/ 16525 w 332"/>
                <a:gd name="T5" fmla="*/ 331084 h 388"/>
                <a:gd name="T6" fmla="*/ 45445 w 332"/>
                <a:gd name="T7" fmla="*/ 321625 h 388"/>
                <a:gd name="T8" fmla="*/ 123940 w 332"/>
                <a:gd name="T9" fmla="*/ 274327 h 388"/>
                <a:gd name="T10" fmla="*/ 136334 w 332"/>
                <a:gd name="T11" fmla="*/ 264867 h 388"/>
                <a:gd name="T12" fmla="*/ 140465 w 332"/>
                <a:gd name="T13" fmla="*/ 250678 h 388"/>
                <a:gd name="T14" fmla="*/ 165253 w 332"/>
                <a:gd name="T15" fmla="*/ 236489 h 388"/>
                <a:gd name="T16" fmla="*/ 198304 w 332"/>
                <a:gd name="T17" fmla="*/ 208110 h 388"/>
                <a:gd name="T18" fmla="*/ 214829 w 332"/>
                <a:gd name="T19" fmla="*/ 156083 h 388"/>
                <a:gd name="T20" fmla="*/ 252011 w 332"/>
                <a:gd name="T21" fmla="*/ 127704 h 388"/>
                <a:gd name="T22" fmla="*/ 280930 w 332"/>
                <a:gd name="T23" fmla="*/ 80406 h 388"/>
                <a:gd name="T24" fmla="*/ 305718 w 332"/>
                <a:gd name="T25" fmla="*/ 56757 h 388"/>
                <a:gd name="T26" fmla="*/ 326375 w 332"/>
                <a:gd name="T27" fmla="*/ 14189 h 388"/>
                <a:gd name="T28" fmla="*/ 342900 w 332"/>
                <a:gd name="T29" fmla="*/ 0 h 3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2" h="388">
                  <a:moveTo>
                    <a:pt x="0" y="388"/>
                  </a:moveTo>
                  <a:cubicBezTo>
                    <a:pt x="8" y="363"/>
                    <a:pt x="4" y="337"/>
                    <a:pt x="12" y="312"/>
                  </a:cubicBezTo>
                  <a:cubicBezTo>
                    <a:pt x="13" y="301"/>
                    <a:pt x="11" y="289"/>
                    <a:pt x="16" y="280"/>
                  </a:cubicBezTo>
                  <a:cubicBezTo>
                    <a:pt x="21" y="272"/>
                    <a:pt x="36" y="277"/>
                    <a:pt x="44" y="272"/>
                  </a:cubicBezTo>
                  <a:cubicBezTo>
                    <a:pt x="72" y="256"/>
                    <a:pt x="89" y="240"/>
                    <a:pt x="120" y="232"/>
                  </a:cubicBezTo>
                  <a:cubicBezTo>
                    <a:pt x="124" y="229"/>
                    <a:pt x="129" y="228"/>
                    <a:pt x="132" y="224"/>
                  </a:cubicBezTo>
                  <a:cubicBezTo>
                    <a:pt x="135" y="221"/>
                    <a:pt x="133" y="215"/>
                    <a:pt x="136" y="212"/>
                  </a:cubicBezTo>
                  <a:cubicBezTo>
                    <a:pt x="142" y="206"/>
                    <a:pt x="153" y="205"/>
                    <a:pt x="160" y="200"/>
                  </a:cubicBezTo>
                  <a:cubicBezTo>
                    <a:pt x="170" y="186"/>
                    <a:pt x="178" y="185"/>
                    <a:pt x="192" y="176"/>
                  </a:cubicBezTo>
                  <a:cubicBezTo>
                    <a:pt x="197" y="162"/>
                    <a:pt x="196" y="142"/>
                    <a:pt x="208" y="132"/>
                  </a:cubicBezTo>
                  <a:cubicBezTo>
                    <a:pt x="220" y="122"/>
                    <a:pt x="233" y="122"/>
                    <a:pt x="244" y="108"/>
                  </a:cubicBezTo>
                  <a:cubicBezTo>
                    <a:pt x="254" y="96"/>
                    <a:pt x="261" y="79"/>
                    <a:pt x="272" y="68"/>
                  </a:cubicBezTo>
                  <a:cubicBezTo>
                    <a:pt x="295" y="45"/>
                    <a:pt x="273" y="77"/>
                    <a:pt x="296" y="48"/>
                  </a:cubicBezTo>
                  <a:cubicBezTo>
                    <a:pt x="304" y="37"/>
                    <a:pt x="307" y="23"/>
                    <a:pt x="316" y="12"/>
                  </a:cubicBezTo>
                  <a:cubicBezTo>
                    <a:pt x="320" y="7"/>
                    <a:pt x="327" y="5"/>
                    <a:pt x="332" y="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7" name="Freeform 116"/>
            <p:cNvSpPr>
              <a:spLocks noChangeAspect="1"/>
            </p:cNvSpPr>
            <p:nvPr/>
          </p:nvSpPr>
          <p:spPr bwMode="auto">
            <a:xfrm>
              <a:off x="3557588" y="1938338"/>
              <a:ext cx="193675" cy="47625"/>
            </a:xfrm>
            <a:custGeom>
              <a:avLst/>
              <a:gdLst>
                <a:gd name="T0" fmla="*/ 0 w 188"/>
                <a:gd name="T1" fmla="*/ 47625 h 40"/>
                <a:gd name="T2" fmla="*/ 28845 w 188"/>
                <a:gd name="T3" fmla="*/ 9525 h 40"/>
                <a:gd name="T4" fmla="*/ 53570 w 188"/>
                <a:gd name="T5" fmla="*/ 0 h 40"/>
                <a:gd name="T6" fmla="*/ 181313 w 188"/>
                <a:gd name="T7" fmla="*/ 14288 h 40"/>
                <a:gd name="T8" fmla="*/ 193675 w 188"/>
                <a:gd name="T9" fmla="*/ 23813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" h="40">
                  <a:moveTo>
                    <a:pt x="0" y="40"/>
                  </a:moveTo>
                  <a:cubicBezTo>
                    <a:pt x="5" y="26"/>
                    <a:pt x="13" y="14"/>
                    <a:pt x="28" y="8"/>
                  </a:cubicBezTo>
                  <a:cubicBezTo>
                    <a:pt x="36" y="5"/>
                    <a:pt x="52" y="0"/>
                    <a:pt x="52" y="0"/>
                  </a:cubicBezTo>
                  <a:cubicBezTo>
                    <a:pt x="101" y="10"/>
                    <a:pt x="107" y="9"/>
                    <a:pt x="176" y="12"/>
                  </a:cubicBezTo>
                  <a:cubicBezTo>
                    <a:pt x="180" y="15"/>
                    <a:pt x="188" y="20"/>
                    <a:pt x="188" y="2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8" name="Freeform 117"/>
            <p:cNvSpPr>
              <a:spLocks noChangeAspect="1"/>
            </p:cNvSpPr>
            <p:nvPr/>
          </p:nvSpPr>
          <p:spPr bwMode="auto">
            <a:xfrm>
              <a:off x="3760788" y="1947863"/>
              <a:ext cx="112712" cy="28575"/>
            </a:xfrm>
            <a:custGeom>
              <a:avLst/>
              <a:gdLst>
                <a:gd name="T0" fmla="*/ 0 w 109"/>
                <a:gd name="T1" fmla="*/ 9525 h 24"/>
                <a:gd name="T2" fmla="*/ 74452 w 109"/>
                <a:gd name="T3" fmla="*/ 19050 h 24"/>
                <a:gd name="T4" fmla="*/ 99269 w 109"/>
                <a:gd name="T5" fmla="*/ 28575 h 24"/>
                <a:gd name="T6" fmla="*/ 111678 w 109"/>
                <a:gd name="T7" fmla="*/ 190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9" h="24">
                  <a:moveTo>
                    <a:pt x="0" y="8"/>
                  </a:moveTo>
                  <a:cubicBezTo>
                    <a:pt x="25" y="0"/>
                    <a:pt x="48" y="8"/>
                    <a:pt x="72" y="16"/>
                  </a:cubicBezTo>
                  <a:cubicBezTo>
                    <a:pt x="80" y="19"/>
                    <a:pt x="96" y="24"/>
                    <a:pt x="96" y="24"/>
                  </a:cubicBezTo>
                  <a:cubicBezTo>
                    <a:pt x="109" y="20"/>
                    <a:pt x="108" y="24"/>
                    <a:pt x="108" y="16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9" name="Freeform 118"/>
            <p:cNvSpPr>
              <a:spLocks noChangeAspect="1"/>
            </p:cNvSpPr>
            <p:nvPr/>
          </p:nvSpPr>
          <p:spPr bwMode="auto">
            <a:xfrm>
              <a:off x="3348038" y="1938338"/>
              <a:ext cx="206375" cy="58737"/>
            </a:xfrm>
            <a:custGeom>
              <a:avLst/>
              <a:gdLst>
                <a:gd name="T0" fmla="*/ 24765 w 200"/>
                <a:gd name="T1" fmla="*/ 0 h 50"/>
                <a:gd name="T2" fmla="*/ 0 w 200"/>
                <a:gd name="T3" fmla="*/ 37592 h 50"/>
                <a:gd name="T4" fmla="*/ 41275 w 200"/>
                <a:gd name="T5" fmla="*/ 51689 h 50"/>
                <a:gd name="T6" fmla="*/ 66040 w 200"/>
                <a:gd name="T7" fmla="*/ 42291 h 50"/>
                <a:gd name="T8" fmla="*/ 123825 w 200"/>
                <a:gd name="T9" fmla="*/ 56388 h 50"/>
                <a:gd name="T10" fmla="*/ 148590 w 200"/>
                <a:gd name="T11" fmla="*/ 46990 h 50"/>
                <a:gd name="T12" fmla="*/ 160973 w 200"/>
                <a:gd name="T13" fmla="*/ 42291 h 50"/>
                <a:gd name="T14" fmla="*/ 206375 w 200"/>
                <a:gd name="T15" fmla="*/ 56388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0" h="50">
                  <a:moveTo>
                    <a:pt x="24" y="0"/>
                  </a:moveTo>
                  <a:cubicBezTo>
                    <a:pt x="15" y="13"/>
                    <a:pt x="5" y="17"/>
                    <a:pt x="0" y="32"/>
                  </a:cubicBezTo>
                  <a:cubicBezTo>
                    <a:pt x="15" y="47"/>
                    <a:pt x="19" y="50"/>
                    <a:pt x="40" y="44"/>
                  </a:cubicBezTo>
                  <a:cubicBezTo>
                    <a:pt x="48" y="42"/>
                    <a:pt x="64" y="36"/>
                    <a:pt x="64" y="36"/>
                  </a:cubicBezTo>
                  <a:cubicBezTo>
                    <a:pt x="82" y="42"/>
                    <a:pt x="101" y="44"/>
                    <a:pt x="120" y="48"/>
                  </a:cubicBezTo>
                  <a:cubicBezTo>
                    <a:pt x="128" y="45"/>
                    <a:pt x="136" y="43"/>
                    <a:pt x="144" y="40"/>
                  </a:cubicBezTo>
                  <a:cubicBezTo>
                    <a:pt x="148" y="39"/>
                    <a:pt x="156" y="36"/>
                    <a:pt x="156" y="36"/>
                  </a:cubicBezTo>
                  <a:cubicBezTo>
                    <a:pt x="169" y="40"/>
                    <a:pt x="186" y="48"/>
                    <a:pt x="200" y="48"/>
                  </a:cubicBezTo>
                </a:path>
              </a:pathLst>
            </a:custGeom>
            <a:noFill/>
            <a:ln w="381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0" name="Freeform 120"/>
            <p:cNvSpPr>
              <a:spLocks noChangeAspect="1"/>
            </p:cNvSpPr>
            <p:nvPr/>
          </p:nvSpPr>
          <p:spPr bwMode="auto">
            <a:xfrm>
              <a:off x="6480175" y="3695700"/>
              <a:ext cx="79375" cy="109538"/>
            </a:xfrm>
            <a:custGeom>
              <a:avLst/>
              <a:gdLst>
                <a:gd name="T0" fmla="*/ 0 w 78"/>
                <a:gd name="T1" fmla="*/ 109538 h 92"/>
                <a:gd name="T2" fmla="*/ 28494 w 78"/>
                <a:gd name="T3" fmla="*/ 71438 h 92"/>
                <a:gd name="T4" fmla="*/ 56987 w 78"/>
                <a:gd name="T5" fmla="*/ 42863 h 92"/>
                <a:gd name="T6" fmla="*/ 65128 w 78"/>
                <a:gd name="T7" fmla="*/ 14288 h 92"/>
                <a:gd name="T8" fmla="*/ 77340 w 78"/>
                <a:gd name="T9" fmla="*/ 9525 h 92"/>
                <a:gd name="T10" fmla="*/ 77340 w 78"/>
                <a:gd name="T11" fmla="*/ 0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8" h="92">
                  <a:moveTo>
                    <a:pt x="0" y="92"/>
                  </a:moveTo>
                  <a:cubicBezTo>
                    <a:pt x="19" y="64"/>
                    <a:pt x="8" y="73"/>
                    <a:pt x="28" y="60"/>
                  </a:cubicBezTo>
                  <a:cubicBezTo>
                    <a:pt x="33" y="44"/>
                    <a:pt x="42" y="45"/>
                    <a:pt x="56" y="36"/>
                  </a:cubicBezTo>
                  <a:cubicBezTo>
                    <a:pt x="59" y="28"/>
                    <a:pt x="61" y="20"/>
                    <a:pt x="64" y="12"/>
                  </a:cubicBezTo>
                  <a:cubicBezTo>
                    <a:pt x="65" y="8"/>
                    <a:pt x="73" y="11"/>
                    <a:pt x="76" y="8"/>
                  </a:cubicBezTo>
                  <a:cubicBezTo>
                    <a:pt x="78" y="6"/>
                    <a:pt x="76" y="3"/>
                    <a:pt x="76" y="0"/>
                  </a:cubicBezTo>
                </a:path>
              </a:pathLst>
            </a:custGeom>
            <a:noFill/>
            <a:ln w="381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1" name="Freeform 142"/>
            <p:cNvSpPr>
              <a:spLocks noChangeAspect="1"/>
            </p:cNvSpPr>
            <p:nvPr/>
          </p:nvSpPr>
          <p:spPr bwMode="auto">
            <a:xfrm>
              <a:off x="1314450" y="1862138"/>
              <a:ext cx="1385888" cy="560387"/>
            </a:xfrm>
            <a:custGeom>
              <a:avLst/>
              <a:gdLst>
                <a:gd name="T0" fmla="*/ 1385888 w 1344"/>
                <a:gd name="T1" fmla="*/ 171789 h 473"/>
                <a:gd name="T2" fmla="*/ 1270397 w 1344"/>
                <a:gd name="T3" fmla="*/ 143355 h 473"/>
                <a:gd name="T4" fmla="*/ 1171405 w 1344"/>
                <a:gd name="T5" fmla="*/ 29619 h 473"/>
                <a:gd name="T6" fmla="*/ 1138408 w 1344"/>
                <a:gd name="T7" fmla="*/ 39097 h 473"/>
                <a:gd name="T8" fmla="*/ 1097161 w 1344"/>
                <a:gd name="T9" fmla="*/ 152833 h 473"/>
                <a:gd name="T10" fmla="*/ 1022917 w 1344"/>
                <a:gd name="T11" fmla="*/ 190745 h 473"/>
                <a:gd name="T12" fmla="*/ 973421 w 1344"/>
                <a:gd name="T13" fmla="*/ 181267 h 473"/>
                <a:gd name="T14" fmla="*/ 923925 w 1344"/>
                <a:gd name="T15" fmla="*/ 162311 h 473"/>
                <a:gd name="T16" fmla="*/ 841432 w 1344"/>
                <a:gd name="T17" fmla="*/ 257091 h 473"/>
                <a:gd name="T18" fmla="*/ 833183 w 1344"/>
                <a:gd name="T19" fmla="*/ 285525 h 473"/>
                <a:gd name="T20" fmla="*/ 808435 w 1344"/>
                <a:gd name="T21" fmla="*/ 295003 h 473"/>
                <a:gd name="T22" fmla="*/ 668196 w 1344"/>
                <a:gd name="T23" fmla="*/ 361349 h 473"/>
                <a:gd name="T24" fmla="*/ 643448 w 1344"/>
                <a:gd name="T25" fmla="*/ 380305 h 473"/>
                <a:gd name="T26" fmla="*/ 544456 w 1344"/>
                <a:gd name="T27" fmla="*/ 560387 h 473"/>
                <a:gd name="T28" fmla="*/ 511459 w 1344"/>
                <a:gd name="T29" fmla="*/ 550909 h 473"/>
                <a:gd name="T30" fmla="*/ 461963 w 1344"/>
                <a:gd name="T31" fmla="*/ 446651 h 473"/>
                <a:gd name="T32" fmla="*/ 346472 w 1344"/>
                <a:gd name="T33" fmla="*/ 484563 h 473"/>
                <a:gd name="T34" fmla="*/ 296976 w 1344"/>
                <a:gd name="T35" fmla="*/ 503519 h 473"/>
                <a:gd name="T36" fmla="*/ 32997 w 1344"/>
                <a:gd name="T37" fmla="*/ 494041 h 473"/>
                <a:gd name="T38" fmla="*/ 0 w 1344"/>
                <a:gd name="T39" fmla="*/ 484563 h 4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44" h="473">
                  <a:moveTo>
                    <a:pt x="1344" y="145"/>
                  </a:moveTo>
                  <a:cubicBezTo>
                    <a:pt x="1300" y="156"/>
                    <a:pt x="1251" y="177"/>
                    <a:pt x="1232" y="121"/>
                  </a:cubicBezTo>
                  <a:cubicBezTo>
                    <a:pt x="1243" y="0"/>
                    <a:pt x="1256" y="13"/>
                    <a:pt x="1136" y="25"/>
                  </a:cubicBezTo>
                  <a:cubicBezTo>
                    <a:pt x="1125" y="28"/>
                    <a:pt x="1114" y="28"/>
                    <a:pt x="1104" y="33"/>
                  </a:cubicBezTo>
                  <a:cubicBezTo>
                    <a:pt x="1061" y="58"/>
                    <a:pt x="1083" y="92"/>
                    <a:pt x="1064" y="129"/>
                  </a:cubicBezTo>
                  <a:cubicBezTo>
                    <a:pt x="1052" y="152"/>
                    <a:pt x="992" y="161"/>
                    <a:pt x="992" y="161"/>
                  </a:cubicBezTo>
                  <a:cubicBezTo>
                    <a:pt x="976" y="158"/>
                    <a:pt x="960" y="157"/>
                    <a:pt x="944" y="153"/>
                  </a:cubicBezTo>
                  <a:cubicBezTo>
                    <a:pt x="928" y="149"/>
                    <a:pt x="896" y="137"/>
                    <a:pt x="896" y="137"/>
                  </a:cubicBezTo>
                  <a:cubicBezTo>
                    <a:pt x="857" y="147"/>
                    <a:pt x="829" y="177"/>
                    <a:pt x="816" y="217"/>
                  </a:cubicBezTo>
                  <a:cubicBezTo>
                    <a:pt x="813" y="225"/>
                    <a:pt x="814" y="235"/>
                    <a:pt x="808" y="241"/>
                  </a:cubicBezTo>
                  <a:cubicBezTo>
                    <a:pt x="802" y="247"/>
                    <a:pt x="791" y="245"/>
                    <a:pt x="784" y="249"/>
                  </a:cubicBezTo>
                  <a:cubicBezTo>
                    <a:pt x="702" y="295"/>
                    <a:pt x="742" y="293"/>
                    <a:pt x="648" y="305"/>
                  </a:cubicBezTo>
                  <a:cubicBezTo>
                    <a:pt x="640" y="310"/>
                    <a:pt x="629" y="313"/>
                    <a:pt x="624" y="321"/>
                  </a:cubicBezTo>
                  <a:cubicBezTo>
                    <a:pt x="592" y="373"/>
                    <a:pt x="597" y="450"/>
                    <a:pt x="528" y="473"/>
                  </a:cubicBezTo>
                  <a:cubicBezTo>
                    <a:pt x="517" y="470"/>
                    <a:pt x="503" y="473"/>
                    <a:pt x="496" y="465"/>
                  </a:cubicBezTo>
                  <a:cubicBezTo>
                    <a:pt x="457" y="420"/>
                    <a:pt x="499" y="411"/>
                    <a:pt x="448" y="377"/>
                  </a:cubicBezTo>
                  <a:cubicBezTo>
                    <a:pt x="409" y="385"/>
                    <a:pt x="373" y="397"/>
                    <a:pt x="336" y="409"/>
                  </a:cubicBezTo>
                  <a:cubicBezTo>
                    <a:pt x="320" y="414"/>
                    <a:pt x="288" y="425"/>
                    <a:pt x="288" y="425"/>
                  </a:cubicBezTo>
                  <a:cubicBezTo>
                    <a:pt x="203" y="413"/>
                    <a:pt x="118" y="423"/>
                    <a:pt x="32" y="417"/>
                  </a:cubicBezTo>
                  <a:cubicBezTo>
                    <a:pt x="21" y="414"/>
                    <a:pt x="0" y="409"/>
                    <a:pt x="0" y="409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2" name="Freeform 143"/>
            <p:cNvSpPr>
              <a:spLocks noChangeAspect="1"/>
            </p:cNvSpPr>
            <p:nvPr/>
          </p:nvSpPr>
          <p:spPr bwMode="auto">
            <a:xfrm>
              <a:off x="1339850" y="2184400"/>
              <a:ext cx="57150" cy="188913"/>
            </a:xfrm>
            <a:custGeom>
              <a:avLst/>
              <a:gdLst>
                <a:gd name="T0" fmla="*/ 48986 w 56"/>
                <a:gd name="T1" fmla="*/ 188913 h 160"/>
                <a:gd name="T2" fmla="*/ 0 w 56"/>
                <a:gd name="T3" fmla="*/ 0 h 1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6" h="160">
                  <a:moveTo>
                    <a:pt x="48" y="160"/>
                  </a:moveTo>
                  <a:cubicBezTo>
                    <a:pt x="44" y="111"/>
                    <a:pt x="56" y="28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3" name="Freeform 154"/>
            <p:cNvSpPr>
              <a:spLocks noChangeAspect="1"/>
            </p:cNvSpPr>
            <p:nvPr/>
          </p:nvSpPr>
          <p:spPr bwMode="auto">
            <a:xfrm>
              <a:off x="4738688" y="3957638"/>
              <a:ext cx="107950" cy="23812"/>
            </a:xfrm>
            <a:custGeom>
              <a:avLst/>
              <a:gdLst>
                <a:gd name="T0" fmla="*/ 107950 w 104"/>
                <a:gd name="T1" fmla="*/ 9071 h 21"/>
                <a:gd name="T2" fmla="*/ 0 w 104"/>
                <a:gd name="T3" fmla="*/ 0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4" h="21">
                  <a:moveTo>
                    <a:pt x="104" y="8"/>
                  </a:moveTo>
                  <a:cubicBezTo>
                    <a:pt x="65" y="21"/>
                    <a:pt x="37" y="0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cxnSp>
        <p:nvCxnSpPr>
          <p:cNvPr id="7" name="Straight Arrow Connector 6"/>
          <p:cNvCxnSpPr>
            <a:stCxn id="228" idx="6"/>
          </p:cNvCxnSpPr>
          <p:nvPr/>
        </p:nvCxnSpPr>
        <p:spPr>
          <a:xfrm flipH="1">
            <a:off x="3917893" y="3518442"/>
            <a:ext cx="1289435" cy="91908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H="1" flipV="1">
            <a:off x="3634955" y="3235882"/>
            <a:ext cx="282938" cy="1192801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endCxn id="222" idx="1"/>
          </p:cNvCxnSpPr>
          <p:nvPr/>
        </p:nvCxnSpPr>
        <p:spPr>
          <a:xfrm flipH="1" flipV="1">
            <a:off x="1419951" y="3160855"/>
            <a:ext cx="2156963" cy="9918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2951586" y="3651438"/>
            <a:ext cx="8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2.2 km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18884" y="3963637"/>
            <a:ext cx="8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2.5 km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1952233" y="3241548"/>
            <a:ext cx="8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2.8 km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248973" y="6049605"/>
            <a:ext cx="5110783" cy="584775"/>
          </a:xfrm>
          <a:prstGeom prst="rect">
            <a:avLst/>
          </a:prstGeom>
          <a:solidFill>
            <a:schemeClr val="accent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Moved 7.5 km over 4 weeks!</a:t>
            </a:r>
          </a:p>
        </p:txBody>
      </p:sp>
      <p:sp>
        <p:nvSpPr>
          <p:cNvPr id="262" name="Line 6"/>
          <p:cNvSpPr>
            <a:spLocks noChangeAspect="1" noChangeShapeType="1"/>
          </p:cNvSpPr>
          <p:nvPr/>
        </p:nvSpPr>
        <p:spPr bwMode="auto">
          <a:xfrm>
            <a:off x="5848351" y="3688726"/>
            <a:ext cx="53031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3" name="Text Box 7"/>
          <p:cNvSpPr txBox="1">
            <a:spLocks noChangeAspect="1" noChangeArrowheads="1"/>
          </p:cNvSpPr>
          <p:nvPr/>
        </p:nvSpPr>
        <p:spPr bwMode="auto">
          <a:xfrm>
            <a:off x="5744223" y="3192924"/>
            <a:ext cx="779793" cy="4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 km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xmlns="" id="{E54C9FDD-EF05-482E-A3B9-8157302117F5}"/>
              </a:ext>
            </a:extLst>
          </p:cNvPr>
          <p:cNvGrpSpPr/>
          <p:nvPr/>
        </p:nvGrpSpPr>
        <p:grpSpPr>
          <a:xfrm>
            <a:off x="4615861" y="3032663"/>
            <a:ext cx="1121814" cy="935296"/>
            <a:chOff x="6511833" y="2415893"/>
            <a:chExt cx="4735823" cy="4032118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xmlns="" id="{C0555518-DE3E-4EB2-86E0-A1619F104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147" b="74408" l="25000" r="66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5" t="15451" r="28164" b="25479"/>
            <a:stretch/>
          </p:blipFill>
          <p:spPr>
            <a:xfrm>
              <a:off x="6511833" y="2415893"/>
              <a:ext cx="4735823" cy="3785135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xmlns="" id="{438CDC8F-95C7-404D-B3D3-8EC093DA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800" l="267" r="99733"/>
                      </a14:imgEffect>
                      <a14:imgEffect>
                        <a14:colorTemperature colorTemp="6472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44" y="2796433"/>
              <a:ext cx="1350934" cy="135093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267" name="Picture 266">
              <a:extLst>
                <a:ext uri="{FF2B5EF4-FFF2-40B4-BE49-F238E27FC236}">
                  <a16:creationId xmlns:a16="http://schemas.microsoft.com/office/drawing/2014/main" xmlns="" id="{22E8FC3A-64EC-4684-9829-B7BABB239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300" y="5207067"/>
              <a:ext cx="1240944" cy="124094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1302EB-6559-43EE-8618-BE348DAC9995}"/>
              </a:ext>
            </a:extLst>
          </p:cNvPr>
          <p:cNvSpPr txBox="1"/>
          <p:nvPr/>
        </p:nvSpPr>
        <p:spPr>
          <a:xfrm>
            <a:off x="7200900" y="3677042"/>
            <a:ext cx="4691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Recolonisation should be rapid…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6656EC-1F87-406D-8394-0C26BF9269A0}"/>
              </a:ext>
            </a:extLst>
          </p:cNvPr>
          <p:cNvSpPr txBox="1"/>
          <p:nvPr/>
        </p:nvSpPr>
        <p:spPr>
          <a:xfrm>
            <a:off x="7224113" y="5283592"/>
            <a:ext cx="46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… yet recovery has been slow</a:t>
            </a:r>
          </a:p>
        </p:txBody>
      </p:sp>
    </p:spTree>
    <p:extLst>
      <p:ext uri="{BB962C8B-B14F-4D97-AF65-F5344CB8AC3E}">
        <p14:creationId xmlns:p14="http://schemas.microsoft.com/office/powerpoint/2010/main" val="2619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09948 0.140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0.14027 L -0.13008 -0.019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08 -0.01945 L -0.30573 -0.04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57" grpId="0"/>
      <p:bldP spid="258" grpId="0"/>
      <p:bldP spid="259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05E6BC60-3E71-46EF-9659-DEAD02013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774" y="-27384"/>
            <a:ext cx="9165624" cy="6885384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xmlns="" id="{E99E05B1-128F-4E56-9D0B-85AB21F5B6BE}"/>
              </a:ext>
            </a:extLst>
          </p:cNvPr>
          <p:cNvSpPr>
            <a:spLocks noChangeAspect="1"/>
          </p:cNvSpPr>
          <p:nvPr/>
        </p:nvSpPr>
        <p:spPr bwMode="auto">
          <a:xfrm>
            <a:off x="3178669" y="1179116"/>
            <a:ext cx="3665538" cy="2289175"/>
          </a:xfrm>
          <a:custGeom>
            <a:avLst/>
            <a:gdLst>
              <a:gd name="T0" fmla="*/ 0 w 5028"/>
              <a:gd name="T1" fmla="*/ 0 h 2797"/>
              <a:gd name="T2" fmla="*/ 0 w 5028"/>
              <a:gd name="T3" fmla="*/ 0 h 2797"/>
              <a:gd name="T4" fmla="*/ 0 w 5028"/>
              <a:gd name="T5" fmla="*/ 0 h 2797"/>
              <a:gd name="T6" fmla="*/ 0 w 5028"/>
              <a:gd name="T7" fmla="*/ 0 h 2797"/>
              <a:gd name="T8" fmla="*/ 0 w 5028"/>
              <a:gd name="T9" fmla="*/ 0 h 2797"/>
              <a:gd name="T10" fmla="*/ 0 w 5028"/>
              <a:gd name="T11" fmla="*/ 0 h 2797"/>
              <a:gd name="T12" fmla="*/ 0 w 5028"/>
              <a:gd name="T13" fmla="*/ 0 h 2797"/>
              <a:gd name="T14" fmla="*/ 0 w 5028"/>
              <a:gd name="T15" fmla="*/ 0 h 2797"/>
              <a:gd name="T16" fmla="*/ 0 w 5028"/>
              <a:gd name="T17" fmla="*/ 0 h 2797"/>
              <a:gd name="T18" fmla="*/ 0 w 5028"/>
              <a:gd name="T19" fmla="*/ 0 h 2797"/>
              <a:gd name="T20" fmla="*/ 0 w 5028"/>
              <a:gd name="T21" fmla="*/ 0 h 2797"/>
              <a:gd name="T22" fmla="*/ 0 w 5028"/>
              <a:gd name="T23" fmla="*/ 0 h 2797"/>
              <a:gd name="T24" fmla="*/ 0 w 5028"/>
              <a:gd name="T25" fmla="*/ 0 h 2797"/>
              <a:gd name="T26" fmla="*/ 0 w 5028"/>
              <a:gd name="T27" fmla="*/ 0 h 2797"/>
              <a:gd name="T28" fmla="*/ 0 w 5028"/>
              <a:gd name="T29" fmla="*/ 0 h 2797"/>
              <a:gd name="T30" fmla="*/ 0 w 5028"/>
              <a:gd name="T31" fmla="*/ 0 h 2797"/>
              <a:gd name="T32" fmla="*/ 0 w 5028"/>
              <a:gd name="T33" fmla="*/ 0 h 2797"/>
              <a:gd name="T34" fmla="*/ 0 w 5028"/>
              <a:gd name="T35" fmla="*/ 0 h 2797"/>
              <a:gd name="T36" fmla="*/ 0 w 5028"/>
              <a:gd name="T37" fmla="*/ 0 h 2797"/>
              <a:gd name="T38" fmla="*/ 0 w 5028"/>
              <a:gd name="T39" fmla="*/ 0 h 2797"/>
              <a:gd name="T40" fmla="*/ 0 w 5028"/>
              <a:gd name="T41" fmla="*/ 0 h 2797"/>
              <a:gd name="T42" fmla="*/ 0 w 5028"/>
              <a:gd name="T43" fmla="*/ 0 h 2797"/>
              <a:gd name="T44" fmla="*/ 0 w 5028"/>
              <a:gd name="T45" fmla="*/ 0 h 2797"/>
              <a:gd name="T46" fmla="*/ 0 w 5028"/>
              <a:gd name="T47" fmla="*/ 0 h 2797"/>
              <a:gd name="T48" fmla="*/ 0 w 5028"/>
              <a:gd name="T49" fmla="*/ 0 h 2797"/>
              <a:gd name="T50" fmla="*/ 0 w 5028"/>
              <a:gd name="T51" fmla="*/ 0 h 2797"/>
              <a:gd name="T52" fmla="*/ 0 w 5028"/>
              <a:gd name="T53" fmla="*/ 0 h 2797"/>
              <a:gd name="T54" fmla="*/ 0 w 5028"/>
              <a:gd name="T55" fmla="*/ 0 h 2797"/>
              <a:gd name="T56" fmla="*/ 0 w 5028"/>
              <a:gd name="T57" fmla="*/ 0 h 2797"/>
              <a:gd name="T58" fmla="*/ 0 w 5028"/>
              <a:gd name="T59" fmla="*/ 0 h 2797"/>
              <a:gd name="T60" fmla="*/ 0 w 5028"/>
              <a:gd name="T61" fmla="*/ 0 h 2797"/>
              <a:gd name="T62" fmla="*/ 0 w 5028"/>
              <a:gd name="T63" fmla="*/ 0 h 2797"/>
              <a:gd name="T64" fmla="*/ 0 w 5028"/>
              <a:gd name="T65" fmla="*/ 0 h 2797"/>
              <a:gd name="T66" fmla="*/ 0 w 5028"/>
              <a:gd name="T67" fmla="*/ 0 h 2797"/>
              <a:gd name="T68" fmla="*/ 0 w 5028"/>
              <a:gd name="T69" fmla="*/ 0 h 2797"/>
              <a:gd name="T70" fmla="*/ 0 w 5028"/>
              <a:gd name="T71" fmla="*/ 0 h 2797"/>
              <a:gd name="T72" fmla="*/ 0 w 5028"/>
              <a:gd name="T73" fmla="*/ 0 h 2797"/>
              <a:gd name="T74" fmla="*/ 0 w 5028"/>
              <a:gd name="T75" fmla="*/ 0 h 2797"/>
              <a:gd name="T76" fmla="*/ 0 w 5028"/>
              <a:gd name="T77" fmla="*/ 0 h 2797"/>
              <a:gd name="T78" fmla="*/ 0 w 5028"/>
              <a:gd name="T79" fmla="*/ 0 h 2797"/>
              <a:gd name="T80" fmla="*/ 0 w 5028"/>
              <a:gd name="T81" fmla="*/ 0 h 2797"/>
              <a:gd name="T82" fmla="*/ 0 w 5028"/>
              <a:gd name="T83" fmla="*/ 0 h 2797"/>
              <a:gd name="T84" fmla="*/ 0 w 5028"/>
              <a:gd name="T85" fmla="*/ 0 h 2797"/>
              <a:gd name="T86" fmla="*/ 0 w 5028"/>
              <a:gd name="T87" fmla="*/ 0 h 2797"/>
              <a:gd name="T88" fmla="*/ 0 w 5028"/>
              <a:gd name="T89" fmla="*/ 0 h 2797"/>
              <a:gd name="T90" fmla="*/ 0 w 5028"/>
              <a:gd name="T91" fmla="*/ 0 h 2797"/>
              <a:gd name="T92" fmla="*/ 0 w 5028"/>
              <a:gd name="T93" fmla="*/ 0 h 2797"/>
              <a:gd name="T94" fmla="*/ 0 w 5028"/>
              <a:gd name="T95" fmla="*/ 0 h 2797"/>
              <a:gd name="T96" fmla="*/ 0 w 5028"/>
              <a:gd name="T97" fmla="*/ 0 h 2797"/>
              <a:gd name="T98" fmla="*/ 0 w 5028"/>
              <a:gd name="T99" fmla="*/ 0 h 2797"/>
              <a:gd name="T100" fmla="*/ 0 w 5028"/>
              <a:gd name="T101" fmla="*/ 0 h 2797"/>
              <a:gd name="T102" fmla="*/ 0 w 5028"/>
              <a:gd name="T103" fmla="*/ 0 h 2797"/>
              <a:gd name="T104" fmla="*/ 0 w 5028"/>
              <a:gd name="T105" fmla="*/ 0 h 2797"/>
              <a:gd name="T106" fmla="*/ 0 w 5028"/>
              <a:gd name="T107" fmla="*/ 0 h 2797"/>
              <a:gd name="T108" fmla="*/ 0 w 5028"/>
              <a:gd name="T109" fmla="*/ 0 h 2797"/>
              <a:gd name="T110" fmla="*/ 0 w 5028"/>
              <a:gd name="T111" fmla="*/ 0 h 2797"/>
              <a:gd name="T112" fmla="*/ 0 w 5028"/>
              <a:gd name="T113" fmla="*/ 0 h 2797"/>
              <a:gd name="T114" fmla="*/ 0 w 5028"/>
              <a:gd name="T115" fmla="*/ 0 h 2797"/>
              <a:gd name="T116" fmla="*/ 0 w 5028"/>
              <a:gd name="T117" fmla="*/ 0 h 2797"/>
              <a:gd name="T118" fmla="*/ 0 w 5028"/>
              <a:gd name="T119" fmla="*/ 0 h 2797"/>
              <a:gd name="T120" fmla="*/ 0 w 5028"/>
              <a:gd name="T121" fmla="*/ 0 h 2797"/>
              <a:gd name="T122" fmla="*/ 0 w 5028"/>
              <a:gd name="T123" fmla="*/ 0 h 279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028"/>
              <a:gd name="T187" fmla="*/ 0 h 2797"/>
              <a:gd name="T188" fmla="*/ 5028 w 5028"/>
              <a:gd name="T189" fmla="*/ 2797 h 279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028" h="2797">
                <a:moveTo>
                  <a:pt x="0" y="2797"/>
                </a:moveTo>
                <a:cubicBezTo>
                  <a:pt x="18" y="2791"/>
                  <a:pt x="36" y="2785"/>
                  <a:pt x="54" y="2779"/>
                </a:cubicBezTo>
                <a:cubicBezTo>
                  <a:pt x="63" y="2776"/>
                  <a:pt x="73" y="2773"/>
                  <a:pt x="82" y="2770"/>
                </a:cubicBezTo>
                <a:cubicBezTo>
                  <a:pt x="91" y="2767"/>
                  <a:pt x="109" y="2761"/>
                  <a:pt x="109" y="2761"/>
                </a:cubicBezTo>
                <a:cubicBezTo>
                  <a:pt x="135" y="2735"/>
                  <a:pt x="175" y="2717"/>
                  <a:pt x="210" y="2706"/>
                </a:cubicBezTo>
                <a:cubicBezTo>
                  <a:pt x="286" y="2655"/>
                  <a:pt x="381" y="2694"/>
                  <a:pt x="466" y="2706"/>
                </a:cubicBezTo>
                <a:cubicBezTo>
                  <a:pt x="504" y="2719"/>
                  <a:pt x="524" y="2748"/>
                  <a:pt x="557" y="2770"/>
                </a:cubicBezTo>
                <a:cubicBezTo>
                  <a:pt x="683" y="2756"/>
                  <a:pt x="786" y="2768"/>
                  <a:pt x="905" y="2797"/>
                </a:cubicBezTo>
                <a:cubicBezTo>
                  <a:pt x="988" y="2790"/>
                  <a:pt x="1069" y="2778"/>
                  <a:pt x="1152" y="2770"/>
                </a:cubicBezTo>
                <a:cubicBezTo>
                  <a:pt x="1227" y="2776"/>
                  <a:pt x="1260" y="2781"/>
                  <a:pt x="1325" y="2797"/>
                </a:cubicBezTo>
                <a:cubicBezTo>
                  <a:pt x="1445" y="2785"/>
                  <a:pt x="1569" y="2759"/>
                  <a:pt x="1654" y="2669"/>
                </a:cubicBezTo>
                <a:cubicBezTo>
                  <a:pt x="1674" y="2614"/>
                  <a:pt x="1745" y="2550"/>
                  <a:pt x="1801" y="2532"/>
                </a:cubicBezTo>
                <a:cubicBezTo>
                  <a:pt x="1807" y="2523"/>
                  <a:pt x="1810" y="2511"/>
                  <a:pt x="1819" y="2505"/>
                </a:cubicBezTo>
                <a:cubicBezTo>
                  <a:pt x="1856" y="2481"/>
                  <a:pt x="1939" y="2465"/>
                  <a:pt x="1984" y="2450"/>
                </a:cubicBezTo>
                <a:cubicBezTo>
                  <a:pt x="2011" y="2441"/>
                  <a:pt x="2039" y="2431"/>
                  <a:pt x="2066" y="2422"/>
                </a:cubicBezTo>
                <a:cubicBezTo>
                  <a:pt x="2075" y="2419"/>
                  <a:pt x="2093" y="2413"/>
                  <a:pt x="2093" y="2413"/>
                </a:cubicBezTo>
                <a:cubicBezTo>
                  <a:pt x="2116" y="2391"/>
                  <a:pt x="2136" y="2378"/>
                  <a:pt x="2166" y="2368"/>
                </a:cubicBezTo>
                <a:cubicBezTo>
                  <a:pt x="2219" y="2315"/>
                  <a:pt x="2272" y="2327"/>
                  <a:pt x="2322" y="2294"/>
                </a:cubicBezTo>
                <a:cubicBezTo>
                  <a:pt x="2367" y="2264"/>
                  <a:pt x="2398" y="2238"/>
                  <a:pt x="2450" y="2221"/>
                </a:cubicBezTo>
                <a:cubicBezTo>
                  <a:pt x="2481" y="2200"/>
                  <a:pt x="2508" y="2197"/>
                  <a:pt x="2532" y="2166"/>
                </a:cubicBezTo>
                <a:cubicBezTo>
                  <a:pt x="2545" y="2149"/>
                  <a:pt x="2569" y="2112"/>
                  <a:pt x="2569" y="2112"/>
                </a:cubicBezTo>
                <a:cubicBezTo>
                  <a:pt x="2578" y="2084"/>
                  <a:pt x="2597" y="2062"/>
                  <a:pt x="2624" y="2048"/>
                </a:cubicBezTo>
                <a:cubicBezTo>
                  <a:pt x="2641" y="2039"/>
                  <a:pt x="2678" y="2029"/>
                  <a:pt x="2678" y="2029"/>
                </a:cubicBezTo>
                <a:cubicBezTo>
                  <a:pt x="2704" y="2005"/>
                  <a:pt x="2729" y="2004"/>
                  <a:pt x="2752" y="1974"/>
                </a:cubicBezTo>
                <a:cubicBezTo>
                  <a:pt x="2765" y="1957"/>
                  <a:pt x="2788" y="1920"/>
                  <a:pt x="2788" y="1920"/>
                </a:cubicBezTo>
                <a:cubicBezTo>
                  <a:pt x="2809" y="1856"/>
                  <a:pt x="2788" y="1871"/>
                  <a:pt x="2834" y="1856"/>
                </a:cubicBezTo>
                <a:cubicBezTo>
                  <a:pt x="2844" y="1824"/>
                  <a:pt x="2857" y="1805"/>
                  <a:pt x="2880" y="1782"/>
                </a:cubicBezTo>
                <a:cubicBezTo>
                  <a:pt x="2898" y="1727"/>
                  <a:pt x="2925" y="1683"/>
                  <a:pt x="2971" y="1645"/>
                </a:cubicBezTo>
                <a:cubicBezTo>
                  <a:pt x="2994" y="1626"/>
                  <a:pt x="3016" y="1614"/>
                  <a:pt x="3035" y="1590"/>
                </a:cubicBezTo>
                <a:cubicBezTo>
                  <a:pt x="3055" y="1564"/>
                  <a:pt x="3058" y="1540"/>
                  <a:pt x="3081" y="1517"/>
                </a:cubicBezTo>
                <a:cubicBezTo>
                  <a:pt x="3093" y="1481"/>
                  <a:pt x="3142" y="1391"/>
                  <a:pt x="3172" y="1362"/>
                </a:cubicBezTo>
                <a:cubicBezTo>
                  <a:pt x="3200" y="1335"/>
                  <a:pt x="3236" y="1317"/>
                  <a:pt x="3264" y="1289"/>
                </a:cubicBezTo>
                <a:cubicBezTo>
                  <a:pt x="3278" y="1275"/>
                  <a:pt x="3286" y="1257"/>
                  <a:pt x="3300" y="1243"/>
                </a:cubicBezTo>
                <a:cubicBezTo>
                  <a:pt x="3308" y="1235"/>
                  <a:pt x="3319" y="1232"/>
                  <a:pt x="3328" y="1225"/>
                </a:cubicBezTo>
                <a:cubicBezTo>
                  <a:pt x="3335" y="1220"/>
                  <a:pt x="3338" y="1210"/>
                  <a:pt x="3346" y="1206"/>
                </a:cubicBezTo>
                <a:cubicBezTo>
                  <a:pt x="3363" y="1197"/>
                  <a:pt x="3401" y="1188"/>
                  <a:pt x="3401" y="1188"/>
                </a:cubicBezTo>
                <a:cubicBezTo>
                  <a:pt x="3453" y="1135"/>
                  <a:pt x="3426" y="1149"/>
                  <a:pt x="3474" y="1133"/>
                </a:cubicBezTo>
                <a:cubicBezTo>
                  <a:pt x="3528" y="1081"/>
                  <a:pt x="3585" y="1027"/>
                  <a:pt x="3648" y="987"/>
                </a:cubicBezTo>
                <a:cubicBezTo>
                  <a:pt x="3654" y="969"/>
                  <a:pt x="3656" y="951"/>
                  <a:pt x="3675" y="941"/>
                </a:cubicBezTo>
                <a:cubicBezTo>
                  <a:pt x="3737" y="910"/>
                  <a:pt x="3808" y="907"/>
                  <a:pt x="3867" y="868"/>
                </a:cubicBezTo>
                <a:cubicBezTo>
                  <a:pt x="3878" y="852"/>
                  <a:pt x="3894" y="839"/>
                  <a:pt x="3904" y="822"/>
                </a:cubicBezTo>
                <a:cubicBezTo>
                  <a:pt x="3950" y="746"/>
                  <a:pt x="3869" y="847"/>
                  <a:pt x="3931" y="768"/>
                </a:cubicBezTo>
                <a:cubicBezTo>
                  <a:pt x="3979" y="707"/>
                  <a:pt x="3919" y="791"/>
                  <a:pt x="3968" y="731"/>
                </a:cubicBezTo>
                <a:cubicBezTo>
                  <a:pt x="3975" y="723"/>
                  <a:pt x="3978" y="711"/>
                  <a:pt x="3986" y="704"/>
                </a:cubicBezTo>
                <a:cubicBezTo>
                  <a:pt x="3990" y="701"/>
                  <a:pt x="4037" y="686"/>
                  <a:pt x="4041" y="685"/>
                </a:cubicBezTo>
                <a:cubicBezTo>
                  <a:pt x="4103" y="644"/>
                  <a:pt x="4081" y="665"/>
                  <a:pt x="4114" y="630"/>
                </a:cubicBezTo>
                <a:cubicBezTo>
                  <a:pt x="4138" y="559"/>
                  <a:pt x="4105" y="650"/>
                  <a:pt x="4141" y="576"/>
                </a:cubicBezTo>
                <a:cubicBezTo>
                  <a:pt x="4143" y="572"/>
                  <a:pt x="4157" y="524"/>
                  <a:pt x="4160" y="521"/>
                </a:cubicBezTo>
                <a:cubicBezTo>
                  <a:pt x="4167" y="514"/>
                  <a:pt x="4178" y="515"/>
                  <a:pt x="4187" y="512"/>
                </a:cubicBezTo>
                <a:cubicBezTo>
                  <a:pt x="4209" y="489"/>
                  <a:pt x="4220" y="476"/>
                  <a:pt x="4251" y="466"/>
                </a:cubicBezTo>
                <a:cubicBezTo>
                  <a:pt x="4280" y="421"/>
                  <a:pt x="4287" y="420"/>
                  <a:pt x="4342" y="402"/>
                </a:cubicBezTo>
                <a:cubicBezTo>
                  <a:pt x="4351" y="399"/>
                  <a:pt x="4361" y="396"/>
                  <a:pt x="4370" y="393"/>
                </a:cubicBezTo>
                <a:cubicBezTo>
                  <a:pt x="4379" y="390"/>
                  <a:pt x="4397" y="384"/>
                  <a:pt x="4397" y="384"/>
                </a:cubicBezTo>
                <a:cubicBezTo>
                  <a:pt x="4411" y="370"/>
                  <a:pt x="4431" y="362"/>
                  <a:pt x="4443" y="347"/>
                </a:cubicBezTo>
                <a:cubicBezTo>
                  <a:pt x="4449" y="340"/>
                  <a:pt x="4447" y="328"/>
                  <a:pt x="4452" y="320"/>
                </a:cubicBezTo>
                <a:cubicBezTo>
                  <a:pt x="4456" y="312"/>
                  <a:pt x="4464" y="307"/>
                  <a:pt x="4470" y="301"/>
                </a:cubicBezTo>
                <a:cubicBezTo>
                  <a:pt x="4505" y="266"/>
                  <a:pt x="4543" y="243"/>
                  <a:pt x="4571" y="201"/>
                </a:cubicBezTo>
                <a:cubicBezTo>
                  <a:pt x="4577" y="183"/>
                  <a:pt x="4575" y="159"/>
                  <a:pt x="4589" y="146"/>
                </a:cubicBezTo>
                <a:cubicBezTo>
                  <a:pt x="4654" y="84"/>
                  <a:pt x="4825" y="83"/>
                  <a:pt x="4909" y="73"/>
                </a:cubicBezTo>
                <a:cubicBezTo>
                  <a:pt x="4940" y="63"/>
                  <a:pt x="4952" y="46"/>
                  <a:pt x="4982" y="36"/>
                </a:cubicBezTo>
                <a:cubicBezTo>
                  <a:pt x="4988" y="30"/>
                  <a:pt x="4994" y="23"/>
                  <a:pt x="5001" y="18"/>
                </a:cubicBezTo>
                <a:cubicBezTo>
                  <a:pt x="5010" y="11"/>
                  <a:pt x="5028" y="0"/>
                  <a:pt x="5028" y="0"/>
                </a:cubicBezTo>
              </a:path>
            </a:pathLst>
          </a:custGeom>
          <a:noFill/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xmlns="" id="{A8DA806A-667A-4CDB-A35E-0D7AAF02823C}"/>
              </a:ext>
            </a:extLst>
          </p:cNvPr>
          <p:cNvSpPr>
            <a:spLocks noChangeAspect="1"/>
          </p:cNvSpPr>
          <p:nvPr/>
        </p:nvSpPr>
        <p:spPr bwMode="auto">
          <a:xfrm>
            <a:off x="6380657" y="2296716"/>
            <a:ext cx="3271837" cy="588963"/>
          </a:xfrm>
          <a:custGeom>
            <a:avLst/>
            <a:gdLst>
              <a:gd name="T0" fmla="*/ 0 w 2528"/>
              <a:gd name="T1" fmla="*/ 0 h 456"/>
              <a:gd name="T2" fmla="*/ 0 w 2528"/>
              <a:gd name="T3" fmla="*/ 0 h 456"/>
              <a:gd name="T4" fmla="*/ 0 w 2528"/>
              <a:gd name="T5" fmla="*/ 0 h 456"/>
              <a:gd name="T6" fmla="*/ 0 w 2528"/>
              <a:gd name="T7" fmla="*/ 0 h 456"/>
              <a:gd name="T8" fmla="*/ 0 w 2528"/>
              <a:gd name="T9" fmla="*/ 0 h 456"/>
              <a:gd name="T10" fmla="*/ 0 w 2528"/>
              <a:gd name="T11" fmla="*/ 0 h 456"/>
              <a:gd name="T12" fmla="*/ 0 w 2528"/>
              <a:gd name="T13" fmla="*/ 0 h 456"/>
              <a:gd name="T14" fmla="*/ 0 w 2528"/>
              <a:gd name="T15" fmla="*/ 0 h 456"/>
              <a:gd name="T16" fmla="*/ 0 w 2528"/>
              <a:gd name="T17" fmla="*/ 0 h 456"/>
              <a:gd name="T18" fmla="*/ 0 w 2528"/>
              <a:gd name="T19" fmla="*/ 0 h 456"/>
              <a:gd name="T20" fmla="*/ 0 w 2528"/>
              <a:gd name="T21" fmla="*/ 0 h 456"/>
              <a:gd name="T22" fmla="*/ 0 w 2528"/>
              <a:gd name="T23" fmla="*/ 0 h 456"/>
              <a:gd name="T24" fmla="*/ 0 w 2528"/>
              <a:gd name="T25" fmla="*/ 0 h 456"/>
              <a:gd name="T26" fmla="*/ 0 w 2528"/>
              <a:gd name="T27" fmla="*/ 0 h 456"/>
              <a:gd name="T28" fmla="*/ 0 w 2528"/>
              <a:gd name="T29" fmla="*/ 0 h 456"/>
              <a:gd name="T30" fmla="*/ 0 w 2528"/>
              <a:gd name="T31" fmla="*/ 0 h 456"/>
              <a:gd name="T32" fmla="*/ 0 w 2528"/>
              <a:gd name="T33" fmla="*/ 0 h 456"/>
              <a:gd name="T34" fmla="*/ 0 w 2528"/>
              <a:gd name="T35" fmla="*/ 0 h 456"/>
              <a:gd name="T36" fmla="*/ 0 w 2528"/>
              <a:gd name="T37" fmla="*/ 0 h 456"/>
              <a:gd name="T38" fmla="*/ 0 w 2528"/>
              <a:gd name="T39" fmla="*/ 0 h 456"/>
              <a:gd name="T40" fmla="*/ 0 w 2528"/>
              <a:gd name="T41" fmla="*/ 0 h 456"/>
              <a:gd name="T42" fmla="*/ 0 w 2528"/>
              <a:gd name="T43" fmla="*/ 0 h 456"/>
              <a:gd name="T44" fmla="*/ 0 w 2528"/>
              <a:gd name="T45" fmla="*/ 0 h 456"/>
              <a:gd name="T46" fmla="*/ 0 w 2528"/>
              <a:gd name="T47" fmla="*/ 0 h 456"/>
              <a:gd name="T48" fmla="*/ 0 w 2528"/>
              <a:gd name="T49" fmla="*/ 0 h 456"/>
              <a:gd name="T50" fmla="*/ 0 w 2528"/>
              <a:gd name="T51" fmla="*/ 0 h 456"/>
              <a:gd name="T52" fmla="*/ 0 w 2528"/>
              <a:gd name="T53" fmla="*/ 0 h 456"/>
              <a:gd name="T54" fmla="*/ 0 w 2528"/>
              <a:gd name="T55" fmla="*/ 0 h 456"/>
              <a:gd name="T56" fmla="*/ 0 w 2528"/>
              <a:gd name="T57" fmla="*/ 0 h 456"/>
              <a:gd name="T58" fmla="*/ 0 w 2528"/>
              <a:gd name="T59" fmla="*/ 0 h 456"/>
              <a:gd name="T60" fmla="*/ 0 w 2528"/>
              <a:gd name="T61" fmla="*/ 0 h 456"/>
              <a:gd name="T62" fmla="*/ 0 w 2528"/>
              <a:gd name="T63" fmla="*/ 0 h 456"/>
              <a:gd name="T64" fmla="*/ 0 w 2528"/>
              <a:gd name="T65" fmla="*/ 0 h 456"/>
              <a:gd name="T66" fmla="*/ 0 w 2528"/>
              <a:gd name="T67" fmla="*/ 0 h 456"/>
              <a:gd name="T68" fmla="*/ 0 w 2528"/>
              <a:gd name="T69" fmla="*/ 0 h 456"/>
              <a:gd name="T70" fmla="*/ 0 w 2528"/>
              <a:gd name="T71" fmla="*/ 0 h 456"/>
              <a:gd name="T72" fmla="*/ 0 w 2528"/>
              <a:gd name="T73" fmla="*/ 0 h 456"/>
              <a:gd name="T74" fmla="*/ 0 w 2528"/>
              <a:gd name="T75" fmla="*/ 0 h 456"/>
              <a:gd name="T76" fmla="*/ 0 w 2528"/>
              <a:gd name="T77" fmla="*/ 0 h 456"/>
              <a:gd name="T78" fmla="*/ 0 w 2528"/>
              <a:gd name="T79" fmla="*/ 0 h 456"/>
              <a:gd name="T80" fmla="*/ 0 w 2528"/>
              <a:gd name="T81" fmla="*/ 0 h 456"/>
              <a:gd name="T82" fmla="*/ 0 w 2528"/>
              <a:gd name="T83" fmla="*/ 0 h 456"/>
              <a:gd name="T84" fmla="*/ 0 w 2528"/>
              <a:gd name="T85" fmla="*/ 0 h 456"/>
              <a:gd name="T86" fmla="*/ 0 w 2528"/>
              <a:gd name="T87" fmla="*/ 0 h 456"/>
              <a:gd name="T88" fmla="*/ 0 w 2528"/>
              <a:gd name="T89" fmla="*/ 0 h 456"/>
              <a:gd name="T90" fmla="*/ 0 w 2528"/>
              <a:gd name="T91" fmla="*/ 0 h 456"/>
              <a:gd name="T92" fmla="*/ 0 w 2528"/>
              <a:gd name="T93" fmla="*/ 0 h 456"/>
              <a:gd name="T94" fmla="*/ 0 w 2528"/>
              <a:gd name="T95" fmla="*/ 0 h 456"/>
              <a:gd name="T96" fmla="*/ 0 w 2528"/>
              <a:gd name="T97" fmla="*/ 0 h 456"/>
              <a:gd name="T98" fmla="*/ 0 w 2528"/>
              <a:gd name="T99" fmla="*/ 0 h 456"/>
              <a:gd name="T100" fmla="*/ 0 w 2528"/>
              <a:gd name="T101" fmla="*/ 0 h 456"/>
              <a:gd name="T102" fmla="*/ 0 w 2528"/>
              <a:gd name="T103" fmla="*/ 0 h 456"/>
              <a:gd name="T104" fmla="*/ 0 w 2528"/>
              <a:gd name="T105" fmla="*/ 0 h 456"/>
              <a:gd name="T106" fmla="*/ 0 w 2528"/>
              <a:gd name="T107" fmla="*/ 0 h 456"/>
              <a:gd name="T108" fmla="*/ 0 w 2528"/>
              <a:gd name="T109" fmla="*/ 0 h 456"/>
              <a:gd name="T110" fmla="*/ 0 w 2528"/>
              <a:gd name="T111" fmla="*/ 0 h 456"/>
              <a:gd name="T112" fmla="*/ 0 w 2528"/>
              <a:gd name="T113" fmla="*/ 0 h 456"/>
              <a:gd name="T114" fmla="*/ 0 w 2528"/>
              <a:gd name="T115" fmla="*/ 0 h 456"/>
              <a:gd name="T116" fmla="*/ 0 w 2528"/>
              <a:gd name="T117" fmla="*/ 0 h 4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28"/>
              <a:gd name="T178" fmla="*/ 0 h 456"/>
              <a:gd name="T179" fmla="*/ 2528 w 2528"/>
              <a:gd name="T180" fmla="*/ 456 h 4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28" h="456">
                <a:moveTo>
                  <a:pt x="0" y="380"/>
                </a:moveTo>
                <a:cubicBezTo>
                  <a:pt x="5" y="412"/>
                  <a:pt x="12" y="425"/>
                  <a:pt x="44" y="436"/>
                </a:cubicBezTo>
                <a:cubicBezTo>
                  <a:pt x="48" y="441"/>
                  <a:pt x="55" y="456"/>
                  <a:pt x="64" y="456"/>
                </a:cubicBezTo>
                <a:cubicBezTo>
                  <a:pt x="72" y="456"/>
                  <a:pt x="88" y="448"/>
                  <a:pt x="88" y="448"/>
                </a:cubicBezTo>
                <a:cubicBezTo>
                  <a:pt x="97" y="421"/>
                  <a:pt x="121" y="434"/>
                  <a:pt x="148" y="436"/>
                </a:cubicBezTo>
                <a:cubicBezTo>
                  <a:pt x="165" y="430"/>
                  <a:pt x="200" y="424"/>
                  <a:pt x="200" y="424"/>
                </a:cubicBezTo>
                <a:cubicBezTo>
                  <a:pt x="228" y="406"/>
                  <a:pt x="215" y="411"/>
                  <a:pt x="236" y="404"/>
                </a:cubicBezTo>
                <a:cubicBezTo>
                  <a:pt x="261" y="408"/>
                  <a:pt x="280" y="408"/>
                  <a:pt x="304" y="400"/>
                </a:cubicBezTo>
                <a:cubicBezTo>
                  <a:pt x="337" y="408"/>
                  <a:pt x="367" y="421"/>
                  <a:pt x="400" y="428"/>
                </a:cubicBezTo>
                <a:cubicBezTo>
                  <a:pt x="409" y="427"/>
                  <a:pt x="420" y="429"/>
                  <a:pt x="428" y="424"/>
                </a:cubicBezTo>
                <a:cubicBezTo>
                  <a:pt x="436" y="419"/>
                  <a:pt x="435" y="402"/>
                  <a:pt x="444" y="400"/>
                </a:cubicBezTo>
                <a:cubicBezTo>
                  <a:pt x="449" y="399"/>
                  <a:pt x="455" y="397"/>
                  <a:pt x="460" y="396"/>
                </a:cubicBezTo>
                <a:cubicBezTo>
                  <a:pt x="498" y="338"/>
                  <a:pt x="537" y="347"/>
                  <a:pt x="604" y="344"/>
                </a:cubicBezTo>
                <a:cubicBezTo>
                  <a:pt x="612" y="320"/>
                  <a:pt x="619" y="302"/>
                  <a:pt x="640" y="288"/>
                </a:cubicBezTo>
                <a:cubicBezTo>
                  <a:pt x="659" y="301"/>
                  <a:pt x="647" y="294"/>
                  <a:pt x="676" y="304"/>
                </a:cubicBezTo>
                <a:cubicBezTo>
                  <a:pt x="680" y="305"/>
                  <a:pt x="688" y="308"/>
                  <a:pt x="688" y="308"/>
                </a:cubicBezTo>
                <a:cubicBezTo>
                  <a:pt x="719" y="303"/>
                  <a:pt x="723" y="294"/>
                  <a:pt x="736" y="268"/>
                </a:cubicBezTo>
                <a:cubicBezTo>
                  <a:pt x="742" y="257"/>
                  <a:pt x="741" y="237"/>
                  <a:pt x="756" y="232"/>
                </a:cubicBezTo>
                <a:cubicBezTo>
                  <a:pt x="776" y="225"/>
                  <a:pt x="798" y="214"/>
                  <a:pt x="816" y="204"/>
                </a:cubicBezTo>
                <a:cubicBezTo>
                  <a:pt x="824" y="199"/>
                  <a:pt x="840" y="188"/>
                  <a:pt x="840" y="188"/>
                </a:cubicBezTo>
                <a:cubicBezTo>
                  <a:pt x="872" y="191"/>
                  <a:pt x="897" y="198"/>
                  <a:pt x="928" y="204"/>
                </a:cubicBezTo>
                <a:cubicBezTo>
                  <a:pt x="959" y="203"/>
                  <a:pt x="989" y="203"/>
                  <a:pt x="1020" y="200"/>
                </a:cubicBezTo>
                <a:cubicBezTo>
                  <a:pt x="1028" y="199"/>
                  <a:pt x="1044" y="192"/>
                  <a:pt x="1044" y="192"/>
                </a:cubicBezTo>
                <a:cubicBezTo>
                  <a:pt x="1056" y="174"/>
                  <a:pt x="1061" y="153"/>
                  <a:pt x="1068" y="132"/>
                </a:cubicBezTo>
                <a:cubicBezTo>
                  <a:pt x="1071" y="124"/>
                  <a:pt x="1076" y="108"/>
                  <a:pt x="1076" y="108"/>
                </a:cubicBezTo>
                <a:cubicBezTo>
                  <a:pt x="1084" y="53"/>
                  <a:pt x="1071" y="97"/>
                  <a:pt x="1092" y="72"/>
                </a:cubicBezTo>
                <a:cubicBezTo>
                  <a:pt x="1098" y="65"/>
                  <a:pt x="1108" y="48"/>
                  <a:pt x="1108" y="48"/>
                </a:cubicBezTo>
                <a:cubicBezTo>
                  <a:pt x="1173" y="52"/>
                  <a:pt x="1239" y="58"/>
                  <a:pt x="1304" y="64"/>
                </a:cubicBezTo>
                <a:cubicBezTo>
                  <a:pt x="1372" y="62"/>
                  <a:pt x="1480" y="78"/>
                  <a:pt x="1544" y="36"/>
                </a:cubicBezTo>
                <a:cubicBezTo>
                  <a:pt x="1545" y="32"/>
                  <a:pt x="1545" y="26"/>
                  <a:pt x="1548" y="24"/>
                </a:cubicBezTo>
                <a:cubicBezTo>
                  <a:pt x="1568" y="10"/>
                  <a:pt x="1608" y="6"/>
                  <a:pt x="1632" y="0"/>
                </a:cubicBezTo>
                <a:cubicBezTo>
                  <a:pt x="1655" y="4"/>
                  <a:pt x="1678" y="9"/>
                  <a:pt x="1700" y="16"/>
                </a:cubicBezTo>
                <a:cubicBezTo>
                  <a:pt x="1710" y="32"/>
                  <a:pt x="1738" y="50"/>
                  <a:pt x="1756" y="56"/>
                </a:cubicBezTo>
                <a:cubicBezTo>
                  <a:pt x="1768" y="60"/>
                  <a:pt x="1780" y="64"/>
                  <a:pt x="1792" y="68"/>
                </a:cubicBezTo>
                <a:cubicBezTo>
                  <a:pt x="1796" y="69"/>
                  <a:pt x="1804" y="72"/>
                  <a:pt x="1804" y="72"/>
                </a:cubicBezTo>
                <a:cubicBezTo>
                  <a:pt x="1828" y="96"/>
                  <a:pt x="1832" y="101"/>
                  <a:pt x="1864" y="112"/>
                </a:cubicBezTo>
                <a:cubicBezTo>
                  <a:pt x="1872" y="115"/>
                  <a:pt x="1880" y="117"/>
                  <a:pt x="1888" y="120"/>
                </a:cubicBezTo>
                <a:cubicBezTo>
                  <a:pt x="1892" y="121"/>
                  <a:pt x="1900" y="124"/>
                  <a:pt x="1900" y="124"/>
                </a:cubicBezTo>
                <a:cubicBezTo>
                  <a:pt x="1929" y="114"/>
                  <a:pt x="1917" y="121"/>
                  <a:pt x="1936" y="108"/>
                </a:cubicBezTo>
                <a:cubicBezTo>
                  <a:pt x="1942" y="84"/>
                  <a:pt x="1942" y="67"/>
                  <a:pt x="1964" y="52"/>
                </a:cubicBezTo>
                <a:cubicBezTo>
                  <a:pt x="1970" y="33"/>
                  <a:pt x="1986" y="34"/>
                  <a:pt x="2004" y="28"/>
                </a:cubicBezTo>
                <a:cubicBezTo>
                  <a:pt x="2013" y="25"/>
                  <a:pt x="2028" y="12"/>
                  <a:pt x="2028" y="12"/>
                </a:cubicBezTo>
                <a:cubicBezTo>
                  <a:pt x="2036" y="13"/>
                  <a:pt x="2044" y="14"/>
                  <a:pt x="2052" y="16"/>
                </a:cubicBezTo>
                <a:cubicBezTo>
                  <a:pt x="2060" y="18"/>
                  <a:pt x="2076" y="24"/>
                  <a:pt x="2076" y="24"/>
                </a:cubicBezTo>
                <a:cubicBezTo>
                  <a:pt x="2084" y="36"/>
                  <a:pt x="2100" y="56"/>
                  <a:pt x="2112" y="60"/>
                </a:cubicBezTo>
                <a:cubicBezTo>
                  <a:pt x="2135" y="94"/>
                  <a:pt x="2104" y="54"/>
                  <a:pt x="2132" y="76"/>
                </a:cubicBezTo>
                <a:cubicBezTo>
                  <a:pt x="2136" y="79"/>
                  <a:pt x="2137" y="85"/>
                  <a:pt x="2140" y="88"/>
                </a:cubicBezTo>
                <a:cubicBezTo>
                  <a:pt x="2143" y="91"/>
                  <a:pt x="2148" y="93"/>
                  <a:pt x="2152" y="96"/>
                </a:cubicBezTo>
                <a:cubicBezTo>
                  <a:pt x="2163" y="112"/>
                  <a:pt x="2179" y="117"/>
                  <a:pt x="2196" y="128"/>
                </a:cubicBezTo>
                <a:cubicBezTo>
                  <a:pt x="2200" y="131"/>
                  <a:pt x="2208" y="136"/>
                  <a:pt x="2208" y="136"/>
                </a:cubicBezTo>
                <a:cubicBezTo>
                  <a:pt x="2218" y="166"/>
                  <a:pt x="2228" y="197"/>
                  <a:pt x="2260" y="208"/>
                </a:cubicBezTo>
                <a:cubicBezTo>
                  <a:pt x="2263" y="212"/>
                  <a:pt x="2265" y="217"/>
                  <a:pt x="2268" y="220"/>
                </a:cubicBezTo>
                <a:cubicBezTo>
                  <a:pt x="2271" y="223"/>
                  <a:pt x="2277" y="224"/>
                  <a:pt x="2280" y="228"/>
                </a:cubicBezTo>
                <a:cubicBezTo>
                  <a:pt x="2283" y="231"/>
                  <a:pt x="2281" y="237"/>
                  <a:pt x="2284" y="240"/>
                </a:cubicBezTo>
                <a:cubicBezTo>
                  <a:pt x="2293" y="251"/>
                  <a:pt x="2315" y="275"/>
                  <a:pt x="2328" y="284"/>
                </a:cubicBezTo>
                <a:cubicBezTo>
                  <a:pt x="2344" y="308"/>
                  <a:pt x="2365" y="327"/>
                  <a:pt x="2392" y="336"/>
                </a:cubicBezTo>
                <a:cubicBezTo>
                  <a:pt x="2404" y="340"/>
                  <a:pt x="2428" y="352"/>
                  <a:pt x="2428" y="352"/>
                </a:cubicBezTo>
                <a:cubicBezTo>
                  <a:pt x="2449" y="351"/>
                  <a:pt x="2471" y="350"/>
                  <a:pt x="2492" y="348"/>
                </a:cubicBezTo>
                <a:cubicBezTo>
                  <a:pt x="2506" y="347"/>
                  <a:pt x="2528" y="328"/>
                  <a:pt x="2528" y="328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314F2EB1-893A-480C-A597-8F434B3F40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04369" y="2892029"/>
            <a:ext cx="4067175" cy="815975"/>
            <a:chOff x="2444" y="1220"/>
            <a:chExt cx="3144" cy="634"/>
          </a:xfrm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xmlns="" id="{F4F64C03-E2D9-4F98-BA12-4547AE055D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4" y="1467"/>
              <a:ext cx="2592" cy="387"/>
            </a:xfrm>
            <a:custGeom>
              <a:avLst/>
              <a:gdLst>
                <a:gd name="T0" fmla="*/ 0 w 4598"/>
                <a:gd name="T1" fmla="*/ 1 h 609"/>
                <a:gd name="T2" fmla="*/ 1 w 4598"/>
                <a:gd name="T3" fmla="*/ 1 h 609"/>
                <a:gd name="T4" fmla="*/ 1 w 4598"/>
                <a:gd name="T5" fmla="*/ 1 h 609"/>
                <a:gd name="T6" fmla="*/ 1 w 4598"/>
                <a:gd name="T7" fmla="*/ 1 h 609"/>
                <a:gd name="T8" fmla="*/ 1 w 4598"/>
                <a:gd name="T9" fmla="*/ 1 h 609"/>
                <a:gd name="T10" fmla="*/ 1 w 4598"/>
                <a:gd name="T11" fmla="*/ 1 h 609"/>
                <a:gd name="T12" fmla="*/ 1 w 4598"/>
                <a:gd name="T13" fmla="*/ 1 h 609"/>
                <a:gd name="T14" fmla="*/ 1 w 4598"/>
                <a:gd name="T15" fmla="*/ 1 h 609"/>
                <a:gd name="T16" fmla="*/ 1 w 4598"/>
                <a:gd name="T17" fmla="*/ 1 h 609"/>
                <a:gd name="T18" fmla="*/ 1 w 4598"/>
                <a:gd name="T19" fmla="*/ 1 h 609"/>
                <a:gd name="T20" fmla="*/ 1 w 4598"/>
                <a:gd name="T21" fmla="*/ 1 h 609"/>
                <a:gd name="T22" fmla="*/ 1 w 4598"/>
                <a:gd name="T23" fmla="*/ 1 h 609"/>
                <a:gd name="T24" fmla="*/ 1 w 4598"/>
                <a:gd name="T25" fmla="*/ 1 h 609"/>
                <a:gd name="T26" fmla="*/ 1 w 4598"/>
                <a:gd name="T27" fmla="*/ 1 h 609"/>
                <a:gd name="T28" fmla="*/ 1 w 4598"/>
                <a:gd name="T29" fmla="*/ 1 h 609"/>
                <a:gd name="T30" fmla="*/ 1 w 4598"/>
                <a:gd name="T31" fmla="*/ 1 h 609"/>
                <a:gd name="T32" fmla="*/ 1 w 4598"/>
                <a:gd name="T33" fmla="*/ 1 h 609"/>
                <a:gd name="T34" fmla="*/ 1 w 4598"/>
                <a:gd name="T35" fmla="*/ 1 h 609"/>
                <a:gd name="T36" fmla="*/ 1 w 4598"/>
                <a:gd name="T37" fmla="*/ 1 h 609"/>
                <a:gd name="T38" fmla="*/ 1 w 4598"/>
                <a:gd name="T39" fmla="*/ 1 h 609"/>
                <a:gd name="T40" fmla="*/ 1 w 4598"/>
                <a:gd name="T41" fmla="*/ 1 h 609"/>
                <a:gd name="T42" fmla="*/ 1 w 4598"/>
                <a:gd name="T43" fmla="*/ 1 h 609"/>
                <a:gd name="T44" fmla="*/ 1 w 4598"/>
                <a:gd name="T45" fmla="*/ 1 h 609"/>
                <a:gd name="T46" fmla="*/ 1 w 4598"/>
                <a:gd name="T47" fmla="*/ 1 h 609"/>
                <a:gd name="T48" fmla="*/ 1 w 4598"/>
                <a:gd name="T49" fmla="*/ 1 h 609"/>
                <a:gd name="T50" fmla="*/ 1 w 4598"/>
                <a:gd name="T51" fmla="*/ 1 h 609"/>
                <a:gd name="T52" fmla="*/ 1 w 4598"/>
                <a:gd name="T53" fmla="*/ 1 h 609"/>
                <a:gd name="T54" fmla="*/ 1 w 4598"/>
                <a:gd name="T55" fmla="*/ 1 h 609"/>
                <a:gd name="T56" fmla="*/ 1 w 4598"/>
                <a:gd name="T57" fmla="*/ 1 h 609"/>
                <a:gd name="T58" fmla="*/ 1 w 4598"/>
                <a:gd name="T59" fmla="*/ 1 h 609"/>
                <a:gd name="T60" fmla="*/ 1 w 4598"/>
                <a:gd name="T61" fmla="*/ 1 h 609"/>
                <a:gd name="T62" fmla="*/ 1 w 4598"/>
                <a:gd name="T63" fmla="*/ 1 h 609"/>
                <a:gd name="T64" fmla="*/ 1 w 4598"/>
                <a:gd name="T65" fmla="*/ 1 h 609"/>
                <a:gd name="T66" fmla="*/ 1 w 4598"/>
                <a:gd name="T67" fmla="*/ 1 h 609"/>
                <a:gd name="T68" fmla="*/ 1 w 4598"/>
                <a:gd name="T69" fmla="*/ 1 h 609"/>
                <a:gd name="T70" fmla="*/ 1 w 4598"/>
                <a:gd name="T71" fmla="*/ 1 h 609"/>
                <a:gd name="T72" fmla="*/ 1 w 4598"/>
                <a:gd name="T73" fmla="*/ 1 h 609"/>
                <a:gd name="T74" fmla="*/ 1 w 4598"/>
                <a:gd name="T75" fmla="*/ 1 h 609"/>
                <a:gd name="T76" fmla="*/ 1 w 4598"/>
                <a:gd name="T77" fmla="*/ 1 h 609"/>
                <a:gd name="T78" fmla="*/ 1 w 4598"/>
                <a:gd name="T79" fmla="*/ 1 h 609"/>
                <a:gd name="T80" fmla="*/ 1 w 4598"/>
                <a:gd name="T81" fmla="*/ 1 h 609"/>
                <a:gd name="T82" fmla="*/ 1 w 4598"/>
                <a:gd name="T83" fmla="*/ 1 h 609"/>
                <a:gd name="T84" fmla="*/ 1 w 4598"/>
                <a:gd name="T85" fmla="*/ 1 h 609"/>
                <a:gd name="T86" fmla="*/ 1 w 4598"/>
                <a:gd name="T87" fmla="*/ 1 h 609"/>
                <a:gd name="T88" fmla="*/ 1 w 4598"/>
                <a:gd name="T89" fmla="*/ 1 h 60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98"/>
                <a:gd name="T136" fmla="*/ 0 h 609"/>
                <a:gd name="T137" fmla="*/ 4598 w 4598"/>
                <a:gd name="T138" fmla="*/ 609 h 60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98" h="609">
                  <a:moveTo>
                    <a:pt x="0" y="79"/>
                  </a:moveTo>
                  <a:cubicBezTo>
                    <a:pt x="7" y="100"/>
                    <a:pt x="8" y="123"/>
                    <a:pt x="18" y="143"/>
                  </a:cubicBezTo>
                  <a:cubicBezTo>
                    <a:pt x="28" y="162"/>
                    <a:pt x="54" y="197"/>
                    <a:pt x="54" y="197"/>
                  </a:cubicBezTo>
                  <a:cubicBezTo>
                    <a:pt x="60" y="261"/>
                    <a:pt x="69" y="381"/>
                    <a:pt x="100" y="444"/>
                  </a:cubicBezTo>
                  <a:cubicBezTo>
                    <a:pt x="113" y="470"/>
                    <a:pt x="137" y="494"/>
                    <a:pt x="155" y="517"/>
                  </a:cubicBezTo>
                  <a:cubicBezTo>
                    <a:pt x="177" y="545"/>
                    <a:pt x="204" y="580"/>
                    <a:pt x="237" y="591"/>
                  </a:cubicBezTo>
                  <a:cubicBezTo>
                    <a:pt x="255" y="597"/>
                    <a:pt x="292" y="609"/>
                    <a:pt x="292" y="609"/>
                  </a:cubicBezTo>
                  <a:cubicBezTo>
                    <a:pt x="454" y="556"/>
                    <a:pt x="485" y="561"/>
                    <a:pt x="694" y="554"/>
                  </a:cubicBezTo>
                  <a:cubicBezTo>
                    <a:pt x="770" y="529"/>
                    <a:pt x="833" y="517"/>
                    <a:pt x="914" y="508"/>
                  </a:cubicBezTo>
                  <a:cubicBezTo>
                    <a:pt x="963" y="492"/>
                    <a:pt x="980" y="436"/>
                    <a:pt x="1024" y="408"/>
                  </a:cubicBezTo>
                  <a:cubicBezTo>
                    <a:pt x="1109" y="414"/>
                    <a:pt x="1126" y="408"/>
                    <a:pt x="1188" y="426"/>
                  </a:cubicBezTo>
                  <a:cubicBezTo>
                    <a:pt x="1189" y="426"/>
                    <a:pt x="1256" y="448"/>
                    <a:pt x="1270" y="453"/>
                  </a:cubicBezTo>
                  <a:cubicBezTo>
                    <a:pt x="1279" y="456"/>
                    <a:pt x="1298" y="463"/>
                    <a:pt x="1298" y="463"/>
                  </a:cubicBezTo>
                  <a:cubicBezTo>
                    <a:pt x="1322" y="460"/>
                    <a:pt x="1347" y="460"/>
                    <a:pt x="1371" y="453"/>
                  </a:cubicBezTo>
                  <a:cubicBezTo>
                    <a:pt x="1415" y="441"/>
                    <a:pt x="1422" y="388"/>
                    <a:pt x="1462" y="371"/>
                  </a:cubicBezTo>
                  <a:cubicBezTo>
                    <a:pt x="1467" y="369"/>
                    <a:pt x="1529" y="349"/>
                    <a:pt x="1545" y="344"/>
                  </a:cubicBezTo>
                  <a:cubicBezTo>
                    <a:pt x="1554" y="341"/>
                    <a:pt x="1572" y="335"/>
                    <a:pt x="1572" y="335"/>
                  </a:cubicBezTo>
                  <a:cubicBezTo>
                    <a:pt x="1598" y="307"/>
                    <a:pt x="1618" y="274"/>
                    <a:pt x="1654" y="261"/>
                  </a:cubicBezTo>
                  <a:cubicBezTo>
                    <a:pt x="1704" y="295"/>
                    <a:pt x="1688" y="293"/>
                    <a:pt x="1782" y="271"/>
                  </a:cubicBezTo>
                  <a:cubicBezTo>
                    <a:pt x="1799" y="267"/>
                    <a:pt x="1807" y="232"/>
                    <a:pt x="1819" y="225"/>
                  </a:cubicBezTo>
                  <a:cubicBezTo>
                    <a:pt x="1858" y="201"/>
                    <a:pt x="1930" y="189"/>
                    <a:pt x="1974" y="179"/>
                  </a:cubicBezTo>
                  <a:cubicBezTo>
                    <a:pt x="2071" y="157"/>
                    <a:pt x="2098" y="150"/>
                    <a:pt x="2212" y="143"/>
                  </a:cubicBezTo>
                  <a:cubicBezTo>
                    <a:pt x="2227" y="146"/>
                    <a:pt x="2249" y="139"/>
                    <a:pt x="2258" y="152"/>
                  </a:cubicBezTo>
                  <a:cubicBezTo>
                    <a:pt x="2272" y="172"/>
                    <a:pt x="2258" y="202"/>
                    <a:pt x="2267" y="225"/>
                  </a:cubicBezTo>
                  <a:cubicBezTo>
                    <a:pt x="2273" y="239"/>
                    <a:pt x="2311" y="248"/>
                    <a:pt x="2322" y="252"/>
                  </a:cubicBezTo>
                  <a:cubicBezTo>
                    <a:pt x="2334" y="249"/>
                    <a:pt x="2348" y="250"/>
                    <a:pt x="2358" y="243"/>
                  </a:cubicBezTo>
                  <a:cubicBezTo>
                    <a:pt x="2410" y="209"/>
                    <a:pt x="2350" y="225"/>
                    <a:pt x="2386" y="188"/>
                  </a:cubicBezTo>
                  <a:cubicBezTo>
                    <a:pt x="2393" y="181"/>
                    <a:pt x="2404" y="182"/>
                    <a:pt x="2413" y="179"/>
                  </a:cubicBezTo>
                  <a:cubicBezTo>
                    <a:pt x="2444" y="149"/>
                    <a:pt x="2470" y="150"/>
                    <a:pt x="2514" y="143"/>
                  </a:cubicBezTo>
                  <a:cubicBezTo>
                    <a:pt x="2536" y="119"/>
                    <a:pt x="2556" y="107"/>
                    <a:pt x="2587" y="97"/>
                  </a:cubicBezTo>
                  <a:cubicBezTo>
                    <a:pt x="2616" y="107"/>
                    <a:pt x="2631" y="123"/>
                    <a:pt x="2660" y="133"/>
                  </a:cubicBezTo>
                  <a:cubicBezTo>
                    <a:pt x="2684" y="130"/>
                    <a:pt x="2709" y="130"/>
                    <a:pt x="2733" y="124"/>
                  </a:cubicBezTo>
                  <a:cubicBezTo>
                    <a:pt x="2774" y="113"/>
                    <a:pt x="2776" y="67"/>
                    <a:pt x="2825" y="51"/>
                  </a:cubicBezTo>
                  <a:cubicBezTo>
                    <a:pt x="3014" y="58"/>
                    <a:pt x="3203" y="66"/>
                    <a:pt x="3392" y="79"/>
                  </a:cubicBezTo>
                  <a:cubicBezTo>
                    <a:pt x="3573" y="67"/>
                    <a:pt x="3532" y="109"/>
                    <a:pt x="3565" y="5"/>
                  </a:cubicBezTo>
                  <a:cubicBezTo>
                    <a:pt x="3605" y="8"/>
                    <a:pt x="3647" y="0"/>
                    <a:pt x="3684" y="15"/>
                  </a:cubicBezTo>
                  <a:cubicBezTo>
                    <a:pt x="3712" y="27"/>
                    <a:pt x="3715" y="69"/>
                    <a:pt x="3739" y="88"/>
                  </a:cubicBezTo>
                  <a:cubicBezTo>
                    <a:pt x="3762" y="107"/>
                    <a:pt x="3821" y="124"/>
                    <a:pt x="3821" y="124"/>
                  </a:cubicBezTo>
                  <a:cubicBezTo>
                    <a:pt x="3849" y="152"/>
                    <a:pt x="3885" y="158"/>
                    <a:pt x="3922" y="170"/>
                  </a:cubicBezTo>
                  <a:cubicBezTo>
                    <a:pt x="3931" y="173"/>
                    <a:pt x="3940" y="176"/>
                    <a:pt x="3949" y="179"/>
                  </a:cubicBezTo>
                  <a:cubicBezTo>
                    <a:pt x="3958" y="182"/>
                    <a:pt x="3977" y="188"/>
                    <a:pt x="3977" y="188"/>
                  </a:cubicBezTo>
                  <a:cubicBezTo>
                    <a:pt x="4047" y="185"/>
                    <a:pt x="4117" y="179"/>
                    <a:pt x="4187" y="179"/>
                  </a:cubicBezTo>
                  <a:cubicBezTo>
                    <a:pt x="4209" y="179"/>
                    <a:pt x="4230" y="183"/>
                    <a:pt x="4251" y="188"/>
                  </a:cubicBezTo>
                  <a:cubicBezTo>
                    <a:pt x="4270" y="192"/>
                    <a:pt x="4306" y="207"/>
                    <a:pt x="4306" y="207"/>
                  </a:cubicBezTo>
                  <a:cubicBezTo>
                    <a:pt x="4403" y="204"/>
                    <a:pt x="4598" y="197"/>
                    <a:pt x="4598" y="197"/>
                  </a:cubicBezTo>
                </a:path>
              </a:pathLst>
            </a:custGeom>
            <a:noFill/>
            <a:ln w="9525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xmlns="" id="{AC21C022-EC52-4E47-9D8B-8E72B8CA94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04" y="1220"/>
              <a:ext cx="284" cy="182"/>
            </a:xfrm>
            <a:custGeom>
              <a:avLst/>
              <a:gdLst>
                <a:gd name="T0" fmla="*/ 0 w 284"/>
                <a:gd name="T1" fmla="*/ 180 h 182"/>
                <a:gd name="T2" fmla="*/ 80 w 284"/>
                <a:gd name="T3" fmla="*/ 128 h 182"/>
                <a:gd name="T4" fmla="*/ 116 w 284"/>
                <a:gd name="T5" fmla="*/ 132 h 182"/>
                <a:gd name="T6" fmla="*/ 152 w 284"/>
                <a:gd name="T7" fmla="*/ 116 h 182"/>
                <a:gd name="T8" fmla="*/ 176 w 284"/>
                <a:gd name="T9" fmla="*/ 104 h 182"/>
                <a:gd name="T10" fmla="*/ 188 w 284"/>
                <a:gd name="T11" fmla="*/ 68 h 182"/>
                <a:gd name="T12" fmla="*/ 252 w 284"/>
                <a:gd name="T13" fmla="*/ 48 h 182"/>
                <a:gd name="T14" fmla="*/ 268 w 284"/>
                <a:gd name="T15" fmla="*/ 24 h 182"/>
                <a:gd name="T16" fmla="*/ 284 w 284"/>
                <a:gd name="T17" fmla="*/ 0 h 1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4"/>
                <a:gd name="T28" fmla="*/ 0 h 182"/>
                <a:gd name="T29" fmla="*/ 284 w 284"/>
                <a:gd name="T30" fmla="*/ 182 h 1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4" h="182">
                  <a:moveTo>
                    <a:pt x="0" y="180"/>
                  </a:moveTo>
                  <a:cubicBezTo>
                    <a:pt x="18" y="182"/>
                    <a:pt x="59" y="126"/>
                    <a:pt x="80" y="128"/>
                  </a:cubicBezTo>
                  <a:cubicBezTo>
                    <a:pt x="99" y="120"/>
                    <a:pt x="104" y="134"/>
                    <a:pt x="116" y="132"/>
                  </a:cubicBezTo>
                  <a:cubicBezTo>
                    <a:pt x="123" y="110"/>
                    <a:pt x="133" y="131"/>
                    <a:pt x="152" y="116"/>
                  </a:cubicBezTo>
                  <a:cubicBezTo>
                    <a:pt x="159" y="110"/>
                    <a:pt x="169" y="109"/>
                    <a:pt x="176" y="104"/>
                  </a:cubicBezTo>
                  <a:cubicBezTo>
                    <a:pt x="177" y="101"/>
                    <a:pt x="188" y="68"/>
                    <a:pt x="188" y="68"/>
                  </a:cubicBezTo>
                  <a:cubicBezTo>
                    <a:pt x="212" y="60"/>
                    <a:pt x="225" y="52"/>
                    <a:pt x="252" y="48"/>
                  </a:cubicBezTo>
                  <a:cubicBezTo>
                    <a:pt x="279" y="21"/>
                    <a:pt x="254" y="50"/>
                    <a:pt x="268" y="24"/>
                  </a:cubicBezTo>
                  <a:cubicBezTo>
                    <a:pt x="273" y="16"/>
                    <a:pt x="284" y="0"/>
                    <a:pt x="284" y="0"/>
                  </a:cubicBezTo>
                </a:path>
              </a:pathLst>
            </a:custGeom>
            <a:noFill/>
            <a:ln w="9525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xmlns="" id="{AF8E6ECA-496C-469A-A426-438F814829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4" y="1396"/>
              <a:ext cx="284" cy="204"/>
            </a:xfrm>
            <a:custGeom>
              <a:avLst/>
              <a:gdLst>
                <a:gd name="T0" fmla="*/ 0 w 284"/>
                <a:gd name="T1" fmla="*/ 204 h 204"/>
                <a:gd name="T2" fmla="*/ 28 w 284"/>
                <a:gd name="T3" fmla="*/ 156 h 204"/>
                <a:gd name="T4" fmla="*/ 32 w 284"/>
                <a:gd name="T5" fmla="*/ 128 h 204"/>
                <a:gd name="T6" fmla="*/ 108 w 284"/>
                <a:gd name="T7" fmla="*/ 92 h 204"/>
                <a:gd name="T8" fmla="*/ 196 w 284"/>
                <a:gd name="T9" fmla="*/ 60 h 204"/>
                <a:gd name="T10" fmla="*/ 268 w 284"/>
                <a:gd name="T11" fmla="*/ 40 h 204"/>
                <a:gd name="T12" fmla="*/ 284 w 284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4"/>
                <a:gd name="T22" fmla="*/ 0 h 204"/>
                <a:gd name="T23" fmla="*/ 284 w 284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4" h="204">
                  <a:moveTo>
                    <a:pt x="0" y="204"/>
                  </a:moveTo>
                  <a:cubicBezTo>
                    <a:pt x="13" y="191"/>
                    <a:pt x="22" y="174"/>
                    <a:pt x="28" y="156"/>
                  </a:cubicBezTo>
                  <a:cubicBezTo>
                    <a:pt x="29" y="147"/>
                    <a:pt x="27" y="136"/>
                    <a:pt x="32" y="128"/>
                  </a:cubicBezTo>
                  <a:cubicBezTo>
                    <a:pt x="46" y="106"/>
                    <a:pt x="86" y="99"/>
                    <a:pt x="108" y="92"/>
                  </a:cubicBezTo>
                  <a:cubicBezTo>
                    <a:pt x="131" y="57"/>
                    <a:pt x="152" y="63"/>
                    <a:pt x="196" y="60"/>
                  </a:cubicBezTo>
                  <a:cubicBezTo>
                    <a:pt x="220" y="54"/>
                    <a:pt x="244" y="48"/>
                    <a:pt x="268" y="40"/>
                  </a:cubicBezTo>
                  <a:cubicBezTo>
                    <a:pt x="272" y="28"/>
                    <a:pt x="274" y="10"/>
                    <a:pt x="284" y="0"/>
                  </a:cubicBezTo>
                </a:path>
              </a:pathLst>
            </a:custGeom>
            <a:noFill/>
            <a:ln w="9525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4" name="Freeform 11">
            <a:extLst>
              <a:ext uri="{FF2B5EF4-FFF2-40B4-BE49-F238E27FC236}">
                <a16:creationId xmlns:a16="http://schemas.microsoft.com/office/drawing/2014/main" xmlns="" id="{775449D7-6CA4-47B0-8FE1-C6222F8FE1DB}"/>
              </a:ext>
            </a:extLst>
          </p:cNvPr>
          <p:cNvSpPr>
            <a:spLocks noChangeAspect="1"/>
          </p:cNvSpPr>
          <p:nvPr/>
        </p:nvSpPr>
        <p:spPr bwMode="auto">
          <a:xfrm>
            <a:off x="4283569" y="4466829"/>
            <a:ext cx="1458913" cy="819150"/>
          </a:xfrm>
          <a:custGeom>
            <a:avLst/>
            <a:gdLst>
              <a:gd name="T0" fmla="*/ 0 w 1128"/>
              <a:gd name="T1" fmla="*/ 0 h 637"/>
              <a:gd name="T2" fmla="*/ 0 w 1128"/>
              <a:gd name="T3" fmla="*/ 0 h 637"/>
              <a:gd name="T4" fmla="*/ 0 w 1128"/>
              <a:gd name="T5" fmla="*/ 0 h 637"/>
              <a:gd name="T6" fmla="*/ 0 w 1128"/>
              <a:gd name="T7" fmla="*/ 0 h 637"/>
              <a:gd name="T8" fmla="*/ 0 w 1128"/>
              <a:gd name="T9" fmla="*/ 0 h 637"/>
              <a:gd name="T10" fmla="*/ 0 w 1128"/>
              <a:gd name="T11" fmla="*/ 0 h 637"/>
              <a:gd name="T12" fmla="*/ 0 w 1128"/>
              <a:gd name="T13" fmla="*/ 0 h 637"/>
              <a:gd name="T14" fmla="*/ 0 w 1128"/>
              <a:gd name="T15" fmla="*/ 0 h 637"/>
              <a:gd name="T16" fmla="*/ 0 w 1128"/>
              <a:gd name="T17" fmla="*/ 0 h 637"/>
              <a:gd name="T18" fmla="*/ 0 w 1128"/>
              <a:gd name="T19" fmla="*/ 0 h 637"/>
              <a:gd name="T20" fmla="*/ 0 w 1128"/>
              <a:gd name="T21" fmla="*/ 0 h 637"/>
              <a:gd name="T22" fmla="*/ 0 w 1128"/>
              <a:gd name="T23" fmla="*/ 0 h 637"/>
              <a:gd name="T24" fmla="*/ 0 w 1128"/>
              <a:gd name="T25" fmla="*/ 0 h 637"/>
              <a:gd name="T26" fmla="*/ 0 w 1128"/>
              <a:gd name="T27" fmla="*/ 0 h 637"/>
              <a:gd name="T28" fmla="*/ 0 w 1128"/>
              <a:gd name="T29" fmla="*/ 0 h 6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28"/>
              <a:gd name="T46" fmla="*/ 0 h 637"/>
              <a:gd name="T47" fmla="*/ 1128 w 1128"/>
              <a:gd name="T48" fmla="*/ 637 h 63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28" h="637">
                <a:moveTo>
                  <a:pt x="0" y="1"/>
                </a:moveTo>
                <a:cubicBezTo>
                  <a:pt x="20" y="4"/>
                  <a:pt x="44" y="0"/>
                  <a:pt x="60" y="13"/>
                </a:cubicBezTo>
                <a:cubicBezTo>
                  <a:pt x="108" y="51"/>
                  <a:pt x="15" y="12"/>
                  <a:pt x="108" y="43"/>
                </a:cubicBezTo>
                <a:cubicBezTo>
                  <a:pt x="142" y="54"/>
                  <a:pt x="180" y="51"/>
                  <a:pt x="216" y="55"/>
                </a:cubicBezTo>
                <a:cubicBezTo>
                  <a:pt x="272" y="93"/>
                  <a:pt x="321" y="117"/>
                  <a:pt x="390" y="127"/>
                </a:cubicBezTo>
                <a:cubicBezTo>
                  <a:pt x="398" y="139"/>
                  <a:pt x="400" y="158"/>
                  <a:pt x="414" y="163"/>
                </a:cubicBezTo>
                <a:cubicBezTo>
                  <a:pt x="507" y="194"/>
                  <a:pt x="565" y="211"/>
                  <a:pt x="666" y="217"/>
                </a:cubicBezTo>
                <a:cubicBezTo>
                  <a:pt x="703" y="229"/>
                  <a:pt x="747" y="237"/>
                  <a:pt x="780" y="259"/>
                </a:cubicBezTo>
                <a:cubicBezTo>
                  <a:pt x="809" y="302"/>
                  <a:pt x="815" y="301"/>
                  <a:pt x="858" y="325"/>
                </a:cubicBezTo>
                <a:cubicBezTo>
                  <a:pt x="871" y="332"/>
                  <a:pt x="894" y="349"/>
                  <a:pt x="894" y="349"/>
                </a:cubicBezTo>
                <a:cubicBezTo>
                  <a:pt x="898" y="362"/>
                  <a:pt x="935" y="417"/>
                  <a:pt x="942" y="421"/>
                </a:cubicBezTo>
                <a:cubicBezTo>
                  <a:pt x="954" y="429"/>
                  <a:pt x="978" y="445"/>
                  <a:pt x="978" y="445"/>
                </a:cubicBezTo>
                <a:cubicBezTo>
                  <a:pt x="994" y="469"/>
                  <a:pt x="1016" y="487"/>
                  <a:pt x="1038" y="505"/>
                </a:cubicBezTo>
                <a:cubicBezTo>
                  <a:pt x="1057" y="521"/>
                  <a:pt x="1065" y="539"/>
                  <a:pt x="1086" y="553"/>
                </a:cubicBezTo>
                <a:cubicBezTo>
                  <a:pt x="1100" y="574"/>
                  <a:pt x="1128" y="610"/>
                  <a:pt x="1128" y="637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xmlns="" id="{2D9385DB-0522-4EEB-87E2-53AED67B3683}"/>
              </a:ext>
            </a:extLst>
          </p:cNvPr>
          <p:cNvSpPr>
            <a:spLocks noChangeAspect="1"/>
          </p:cNvSpPr>
          <p:nvPr/>
        </p:nvSpPr>
        <p:spPr bwMode="auto">
          <a:xfrm>
            <a:off x="4529632" y="4722416"/>
            <a:ext cx="474662" cy="74613"/>
          </a:xfrm>
          <a:custGeom>
            <a:avLst/>
            <a:gdLst>
              <a:gd name="T0" fmla="*/ 0 w 366"/>
              <a:gd name="T1" fmla="*/ 0 h 60"/>
              <a:gd name="T2" fmla="*/ 0 w 366"/>
              <a:gd name="T3" fmla="*/ 0 h 60"/>
              <a:gd name="T4" fmla="*/ 0 w 366"/>
              <a:gd name="T5" fmla="*/ 0 h 60"/>
              <a:gd name="T6" fmla="*/ 0 w 366"/>
              <a:gd name="T7" fmla="*/ 0 h 60"/>
              <a:gd name="T8" fmla="*/ 0 w 366"/>
              <a:gd name="T9" fmla="*/ 0 h 60"/>
              <a:gd name="T10" fmla="*/ 0 w 366"/>
              <a:gd name="T11" fmla="*/ 0 h 60"/>
              <a:gd name="T12" fmla="*/ 0 w 366"/>
              <a:gd name="T13" fmla="*/ 0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"/>
              <a:gd name="T22" fmla="*/ 0 h 60"/>
              <a:gd name="T23" fmla="*/ 366 w 366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" h="60">
                <a:moveTo>
                  <a:pt x="0" y="0"/>
                </a:moveTo>
                <a:cubicBezTo>
                  <a:pt x="16" y="11"/>
                  <a:pt x="38" y="13"/>
                  <a:pt x="54" y="24"/>
                </a:cubicBezTo>
                <a:cubicBezTo>
                  <a:pt x="66" y="32"/>
                  <a:pt x="78" y="40"/>
                  <a:pt x="90" y="48"/>
                </a:cubicBezTo>
                <a:cubicBezTo>
                  <a:pt x="96" y="52"/>
                  <a:pt x="108" y="60"/>
                  <a:pt x="108" y="60"/>
                </a:cubicBezTo>
                <a:cubicBezTo>
                  <a:pt x="164" y="58"/>
                  <a:pt x="220" y="58"/>
                  <a:pt x="276" y="54"/>
                </a:cubicBezTo>
                <a:cubicBezTo>
                  <a:pt x="294" y="53"/>
                  <a:pt x="321" y="30"/>
                  <a:pt x="330" y="24"/>
                </a:cubicBezTo>
                <a:cubicBezTo>
                  <a:pt x="342" y="16"/>
                  <a:pt x="366" y="0"/>
                  <a:pt x="366" y="0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AE8EA9D-2D0C-4C32-B0F4-08CDE4C86609}"/>
              </a:ext>
            </a:extLst>
          </p:cNvPr>
          <p:cNvSpPr>
            <a:spLocks noChangeAspect="1"/>
          </p:cNvSpPr>
          <p:nvPr/>
        </p:nvSpPr>
        <p:spPr bwMode="auto">
          <a:xfrm>
            <a:off x="5717082" y="3717529"/>
            <a:ext cx="95250" cy="298450"/>
          </a:xfrm>
          <a:custGeom>
            <a:avLst/>
            <a:gdLst>
              <a:gd name="T0" fmla="*/ 0 w 72"/>
              <a:gd name="T1" fmla="*/ 0 h 234"/>
              <a:gd name="T2" fmla="*/ 0 w 72"/>
              <a:gd name="T3" fmla="*/ 0 h 234"/>
              <a:gd name="T4" fmla="*/ 0 w 72"/>
              <a:gd name="T5" fmla="*/ 0 h 234"/>
              <a:gd name="T6" fmla="*/ 0 w 72"/>
              <a:gd name="T7" fmla="*/ 0 h 234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234"/>
              <a:gd name="T14" fmla="*/ 72 w 72"/>
              <a:gd name="T15" fmla="*/ 234 h 2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234">
                <a:moveTo>
                  <a:pt x="0" y="234"/>
                </a:moveTo>
                <a:cubicBezTo>
                  <a:pt x="8" y="203"/>
                  <a:pt x="3" y="167"/>
                  <a:pt x="18" y="138"/>
                </a:cubicBezTo>
                <a:cubicBezTo>
                  <a:pt x="27" y="120"/>
                  <a:pt x="42" y="84"/>
                  <a:pt x="42" y="84"/>
                </a:cubicBezTo>
                <a:cubicBezTo>
                  <a:pt x="47" y="38"/>
                  <a:pt x="43" y="29"/>
                  <a:pt x="72" y="0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xmlns="" id="{51EF916F-5F16-40C3-BFE4-DE7D5E04E063}"/>
              </a:ext>
            </a:extLst>
          </p:cNvPr>
          <p:cNvSpPr>
            <a:spLocks noChangeAspect="1"/>
          </p:cNvSpPr>
          <p:nvPr/>
        </p:nvSpPr>
        <p:spPr bwMode="auto">
          <a:xfrm>
            <a:off x="6860082" y="4187429"/>
            <a:ext cx="1698625" cy="728662"/>
          </a:xfrm>
          <a:custGeom>
            <a:avLst/>
            <a:gdLst>
              <a:gd name="T0" fmla="*/ 0 w 1314"/>
              <a:gd name="T1" fmla="*/ 0 h 564"/>
              <a:gd name="T2" fmla="*/ 0 w 1314"/>
              <a:gd name="T3" fmla="*/ 0 h 564"/>
              <a:gd name="T4" fmla="*/ 0 w 1314"/>
              <a:gd name="T5" fmla="*/ 0 h 564"/>
              <a:gd name="T6" fmla="*/ 0 w 1314"/>
              <a:gd name="T7" fmla="*/ 0 h 564"/>
              <a:gd name="T8" fmla="*/ 0 w 1314"/>
              <a:gd name="T9" fmla="*/ 0 h 564"/>
              <a:gd name="T10" fmla="*/ 0 w 1314"/>
              <a:gd name="T11" fmla="*/ 0 h 564"/>
              <a:gd name="T12" fmla="*/ 0 w 1314"/>
              <a:gd name="T13" fmla="*/ 0 h 564"/>
              <a:gd name="T14" fmla="*/ 0 w 1314"/>
              <a:gd name="T15" fmla="*/ 0 h 564"/>
              <a:gd name="T16" fmla="*/ 0 w 1314"/>
              <a:gd name="T17" fmla="*/ 0 h 564"/>
              <a:gd name="T18" fmla="*/ 0 w 1314"/>
              <a:gd name="T19" fmla="*/ 0 h 564"/>
              <a:gd name="T20" fmla="*/ 0 w 1314"/>
              <a:gd name="T21" fmla="*/ 0 h 564"/>
              <a:gd name="T22" fmla="*/ 0 w 1314"/>
              <a:gd name="T23" fmla="*/ 0 h 564"/>
              <a:gd name="T24" fmla="*/ 0 w 1314"/>
              <a:gd name="T25" fmla="*/ 0 h 564"/>
              <a:gd name="T26" fmla="*/ 0 w 1314"/>
              <a:gd name="T27" fmla="*/ 0 h 564"/>
              <a:gd name="T28" fmla="*/ 0 w 1314"/>
              <a:gd name="T29" fmla="*/ 0 h 564"/>
              <a:gd name="T30" fmla="*/ 0 w 1314"/>
              <a:gd name="T31" fmla="*/ 0 h 564"/>
              <a:gd name="T32" fmla="*/ 0 w 1314"/>
              <a:gd name="T33" fmla="*/ 0 h 564"/>
              <a:gd name="T34" fmla="*/ 0 w 1314"/>
              <a:gd name="T35" fmla="*/ 0 h 564"/>
              <a:gd name="T36" fmla="*/ 0 w 1314"/>
              <a:gd name="T37" fmla="*/ 0 h 564"/>
              <a:gd name="T38" fmla="*/ 0 w 1314"/>
              <a:gd name="T39" fmla="*/ 0 h 564"/>
              <a:gd name="T40" fmla="*/ 0 w 1314"/>
              <a:gd name="T41" fmla="*/ 0 h 5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14"/>
              <a:gd name="T64" fmla="*/ 0 h 564"/>
              <a:gd name="T65" fmla="*/ 1314 w 1314"/>
              <a:gd name="T66" fmla="*/ 564 h 56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14" h="564">
                <a:moveTo>
                  <a:pt x="0" y="0"/>
                </a:moveTo>
                <a:cubicBezTo>
                  <a:pt x="28" y="18"/>
                  <a:pt x="58" y="31"/>
                  <a:pt x="90" y="42"/>
                </a:cubicBezTo>
                <a:cubicBezTo>
                  <a:pt x="117" y="51"/>
                  <a:pt x="132" y="50"/>
                  <a:pt x="156" y="66"/>
                </a:cubicBezTo>
                <a:cubicBezTo>
                  <a:pt x="170" y="88"/>
                  <a:pt x="185" y="89"/>
                  <a:pt x="204" y="108"/>
                </a:cubicBezTo>
                <a:cubicBezTo>
                  <a:pt x="215" y="140"/>
                  <a:pt x="205" y="122"/>
                  <a:pt x="246" y="150"/>
                </a:cubicBezTo>
                <a:cubicBezTo>
                  <a:pt x="258" y="158"/>
                  <a:pt x="282" y="174"/>
                  <a:pt x="282" y="174"/>
                </a:cubicBezTo>
                <a:cubicBezTo>
                  <a:pt x="298" y="198"/>
                  <a:pt x="314" y="222"/>
                  <a:pt x="330" y="246"/>
                </a:cubicBezTo>
                <a:cubicBezTo>
                  <a:pt x="341" y="262"/>
                  <a:pt x="347" y="298"/>
                  <a:pt x="354" y="318"/>
                </a:cubicBezTo>
                <a:cubicBezTo>
                  <a:pt x="376" y="384"/>
                  <a:pt x="408" y="470"/>
                  <a:pt x="468" y="510"/>
                </a:cubicBezTo>
                <a:cubicBezTo>
                  <a:pt x="487" y="539"/>
                  <a:pt x="473" y="526"/>
                  <a:pt x="516" y="540"/>
                </a:cubicBezTo>
                <a:cubicBezTo>
                  <a:pt x="522" y="542"/>
                  <a:pt x="534" y="546"/>
                  <a:pt x="534" y="546"/>
                </a:cubicBezTo>
                <a:cubicBezTo>
                  <a:pt x="596" y="537"/>
                  <a:pt x="564" y="538"/>
                  <a:pt x="606" y="510"/>
                </a:cubicBezTo>
                <a:cubicBezTo>
                  <a:pt x="610" y="504"/>
                  <a:pt x="613" y="497"/>
                  <a:pt x="618" y="492"/>
                </a:cubicBezTo>
                <a:cubicBezTo>
                  <a:pt x="629" y="483"/>
                  <a:pt x="654" y="468"/>
                  <a:pt x="654" y="468"/>
                </a:cubicBezTo>
                <a:cubicBezTo>
                  <a:pt x="710" y="487"/>
                  <a:pt x="750" y="499"/>
                  <a:pt x="810" y="504"/>
                </a:cubicBezTo>
                <a:cubicBezTo>
                  <a:pt x="822" y="508"/>
                  <a:pt x="835" y="509"/>
                  <a:pt x="846" y="516"/>
                </a:cubicBezTo>
                <a:cubicBezTo>
                  <a:pt x="852" y="520"/>
                  <a:pt x="857" y="525"/>
                  <a:pt x="864" y="528"/>
                </a:cubicBezTo>
                <a:cubicBezTo>
                  <a:pt x="876" y="533"/>
                  <a:pt x="888" y="536"/>
                  <a:pt x="900" y="540"/>
                </a:cubicBezTo>
                <a:cubicBezTo>
                  <a:pt x="906" y="542"/>
                  <a:pt x="918" y="546"/>
                  <a:pt x="918" y="546"/>
                </a:cubicBezTo>
                <a:cubicBezTo>
                  <a:pt x="1007" y="539"/>
                  <a:pt x="1036" y="535"/>
                  <a:pt x="1134" y="540"/>
                </a:cubicBezTo>
                <a:cubicBezTo>
                  <a:pt x="1195" y="560"/>
                  <a:pt x="1248" y="564"/>
                  <a:pt x="1314" y="564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xmlns="" id="{65F61FEF-C81F-41A7-80B3-AC402EB33009}"/>
              </a:ext>
            </a:extLst>
          </p:cNvPr>
          <p:cNvSpPr>
            <a:spLocks noChangeAspect="1"/>
          </p:cNvSpPr>
          <p:nvPr/>
        </p:nvSpPr>
        <p:spPr bwMode="auto">
          <a:xfrm>
            <a:off x="6809282" y="444104"/>
            <a:ext cx="260350" cy="763587"/>
          </a:xfrm>
          <a:custGeom>
            <a:avLst/>
            <a:gdLst>
              <a:gd name="T0" fmla="*/ 0 w 132"/>
              <a:gd name="T1" fmla="*/ 2147483647 h 408"/>
              <a:gd name="T2" fmla="*/ 2147483647 w 132"/>
              <a:gd name="T3" fmla="*/ 2147483647 h 408"/>
              <a:gd name="T4" fmla="*/ 2147483647 w 132"/>
              <a:gd name="T5" fmla="*/ 2147483647 h 408"/>
              <a:gd name="T6" fmla="*/ 2147483647 w 132"/>
              <a:gd name="T7" fmla="*/ 2147483647 h 408"/>
              <a:gd name="T8" fmla="*/ 2147483647 w 132"/>
              <a:gd name="T9" fmla="*/ 0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2"/>
              <a:gd name="T16" fmla="*/ 0 h 408"/>
              <a:gd name="T17" fmla="*/ 132 w 132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2" h="408">
                <a:moveTo>
                  <a:pt x="0" y="408"/>
                </a:moveTo>
                <a:cubicBezTo>
                  <a:pt x="53" y="355"/>
                  <a:pt x="64" y="291"/>
                  <a:pt x="96" y="228"/>
                </a:cubicBezTo>
                <a:cubicBezTo>
                  <a:pt x="101" y="218"/>
                  <a:pt x="105" y="196"/>
                  <a:pt x="108" y="186"/>
                </a:cubicBezTo>
                <a:cubicBezTo>
                  <a:pt x="112" y="174"/>
                  <a:pt x="120" y="150"/>
                  <a:pt x="120" y="150"/>
                </a:cubicBezTo>
                <a:cubicBezTo>
                  <a:pt x="125" y="100"/>
                  <a:pt x="132" y="50"/>
                  <a:pt x="132" y="0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9" name="Freeform 16">
            <a:extLst>
              <a:ext uri="{FF2B5EF4-FFF2-40B4-BE49-F238E27FC236}">
                <a16:creationId xmlns:a16="http://schemas.microsoft.com/office/drawing/2014/main" xmlns="" id="{B6BE24FA-4C77-4A90-8668-5474BA80AFC7}"/>
              </a:ext>
            </a:extLst>
          </p:cNvPr>
          <p:cNvSpPr>
            <a:spLocks noChangeAspect="1"/>
          </p:cNvSpPr>
          <p:nvPr/>
        </p:nvSpPr>
        <p:spPr bwMode="auto">
          <a:xfrm>
            <a:off x="9595344" y="2633266"/>
            <a:ext cx="166688" cy="127000"/>
          </a:xfrm>
          <a:custGeom>
            <a:avLst/>
            <a:gdLst>
              <a:gd name="T0" fmla="*/ 2147483647 w 86"/>
              <a:gd name="T1" fmla="*/ 2147483647 h 68"/>
              <a:gd name="T2" fmla="*/ 2147483647 w 86"/>
              <a:gd name="T3" fmla="*/ 2147483647 h 68"/>
              <a:gd name="T4" fmla="*/ 2147483647 w 86"/>
              <a:gd name="T5" fmla="*/ 2147483647 h 68"/>
              <a:gd name="T6" fmla="*/ 2147483647 w 86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86"/>
              <a:gd name="T13" fmla="*/ 0 h 68"/>
              <a:gd name="T14" fmla="*/ 86 w 86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" h="68">
                <a:moveTo>
                  <a:pt x="8" y="60"/>
                </a:moveTo>
                <a:cubicBezTo>
                  <a:pt x="24" y="12"/>
                  <a:pt x="0" y="68"/>
                  <a:pt x="32" y="36"/>
                </a:cubicBezTo>
                <a:cubicBezTo>
                  <a:pt x="36" y="32"/>
                  <a:pt x="33" y="22"/>
                  <a:pt x="38" y="18"/>
                </a:cubicBezTo>
                <a:cubicBezTo>
                  <a:pt x="52" y="8"/>
                  <a:pt x="71" y="8"/>
                  <a:pt x="86" y="0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0" name="Freeform 17">
            <a:extLst>
              <a:ext uri="{FF2B5EF4-FFF2-40B4-BE49-F238E27FC236}">
                <a16:creationId xmlns:a16="http://schemas.microsoft.com/office/drawing/2014/main" xmlns="" id="{D984636D-789E-4E04-A2C8-6E01A8080AE5}"/>
              </a:ext>
            </a:extLst>
          </p:cNvPr>
          <p:cNvSpPr>
            <a:spLocks noChangeAspect="1"/>
          </p:cNvSpPr>
          <p:nvPr/>
        </p:nvSpPr>
        <p:spPr bwMode="auto">
          <a:xfrm>
            <a:off x="9681069" y="2844404"/>
            <a:ext cx="176213" cy="57150"/>
          </a:xfrm>
          <a:custGeom>
            <a:avLst/>
            <a:gdLst>
              <a:gd name="T0" fmla="*/ 0 w 90"/>
              <a:gd name="T1" fmla="*/ 2147483647 h 30"/>
              <a:gd name="T2" fmla="*/ 2147483647 w 90"/>
              <a:gd name="T3" fmla="*/ 2147483647 h 30"/>
              <a:gd name="T4" fmla="*/ 2147483647 w 90"/>
              <a:gd name="T5" fmla="*/ 0 h 30"/>
              <a:gd name="T6" fmla="*/ 0 60000 65536"/>
              <a:gd name="T7" fmla="*/ 0 60000 65536"/>
              <a:gd name="T8" fmla="*/ 0 60000 65536"/>
              <a:gd name="T9" fmla="*/ 0 w 90"/>
              <a:gd name="T10" fmla="*/ 0 h 30"/>
              <a:gd name="T11" fmla="*/ 90 w 9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30">
                <a:moveTo>
                  <a:pt x="0" y="30"/>
                </a:moveTo>
                <a:cubicBezTo>
                  <a:pt x="6" y="11"/>
                  <a:pt x="2" y="9"/>
                  <a:pt x="24" y="6"/>
                </a:cubicBezTo>
                <a:cubicBezTo>
                  <a:pt x="46" y="3"/>
                  <a:pt x="90" y="0"/>
                  <a:pt x="90" y="0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xmlns="" id="{6BEF187E-3244-4600-9858-0107616E5569}"/>
              </a:ext>
            </a:extLst>
          </p:cNvPr>
          <p:cNvSpPr>
            <a:spLocks noChangeAspect="1"/>
          </p:cNvSpPr>
          <p:nvPr/>
        </p:nvSpPr>
        <p:spPr bwMode="auto">
          <a:xfrm>
            <a:off x="8522194" y="4897041"/>
            <a:ext cx="327025" cy="46038"/>
          </a:xfrm>
          <a:custGeom>
            <a:avLst/>
            <a:gdLst>
              <a:gd name="T0" fmla="*/ 0 w 168"/>
              <a:gd name="T1" fmla="*/ 2147483647 h 24"/>
              <a:gd name="T2" fmla="*/ 2147483647 w 168"/>
              <a:gd name="T3" fmla="*/ 2147483647 h 24"/>
              <a:gd name="T4" fmla="*/ 2147483647 w 168"/>
              <a:gd name="T5" fmla="*/ 2147483647 h 24"/>
              <a:gd name="T6" fmla="*/ 2147483647 w 168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  <a:gd name="T12" fmla="*/ 0 w 168"/>
              <a:gd name="T13" fmla="*/ 0 h 24"/>
              <a:gd name="T14" fmla="*/ 168 w 168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" h="24">
                <a:moveTo>
                  <a:pt x="0" y="6"/>
                </a:moveTo>
                <a:cubicBezTo>
                  <a:pt x="12" y="8"/>
                  <a:pt x="24" y="9"/>
                  <a:pt x="36" y="12"/>
                </a:cubicBezTo>
                <a:cubicBezTo>
                  <a:pt x="48" y="15"/>
                  <a:pt x="72" y="24"/>
                  <a:pt x="72" y="24"/>
                </a:cubicBezTo>
                <a:cubicBezTo>
                  <a:pt x="106" y="18"/>
                  <a:pt x="136" y="0"/>
                  <a:pt x="168" y="0"/>
                </a:cubicBezTo>
              </a:path>
            </a:pathLst>
          </a:cu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xmlns="" id="{90160128-E139-4928-932B-D267B352B723}"/>
              </a:ext>
            </a:extLst>
          </p:cNvPr>
          <p:cNvSpPr>
            <a:spLocks noChangeAspect="1"/>
          </p:cNvSpPr>
          <p:nvPr/>
        </p:nvSpPr>
        <p:spPr bwMode="auto">
          <a:xfrm>
            <a:off x="7233144" y="1272779"/>
            <a:ext cx="823913" cy="942975"/>
          </a:xfrm>
          <a:custGeom>
            <a:avLst/>
            <a:gdLst>
              <a:gd name="T0" fmla="*/ 0 w 422"/>
              <a:gd name="T1" fmla="*/ 2147483647 h 505"/>
              <a:gd name="T2" fmla="*/ 2147483647 w 422"/>
              <a:gd name="T3" fmla="*/ 2147483647 h 505"/>
              <a:gd name="T4" fmla="*/ 2147483647 w 422"/>
              <a:gd name="T5" fmla="*/ 2147483647 h 505"/>
              <a:gd name="T6" fmla="*/ 2147483647 w 422"/>
              <a:gd name="T7" fmla="*/ 2147483647 h 505"/>
              <a:gd name="T8" fmla="*/ 2147483647 w 422"/>
              <a:gd name="T9" fmla="*/ 2147483647 h 505"/>
              <a:gd name="T10" fmla="*/ 2147483647 w 422"/>
              <a:gd name="T11" fmla="*/ 2147483647 h 505"/>
              <a:gd name="T12" fmla="*/ 2147483647 w 422"/>
              <a:gd name="T13" fmla="*/ 2147483647 h 505"/>
              <a:gd name="T14" fmla="*/ 2147483647 w 422"/>
              <a:gd name="T15" fmla="*/ 2147483647 h 505"/>
              <a:gd name="T16" fmla="*/ 2147483647 w 422"/>
              <a:gd name="T17" fmla="*/ 2147483647 h 505"/>
              <a:gd name="T18" fmla="*/ 2147483647 w 422"/>
              <a:gd name="T19" fmla="*/ 2147483647 h 5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2"/>
              <a:gd name="T31" fmla="*/ 0 h 505"/>
              <a:gd name="T32" fmla="*/ 422 w 422"/>
              <a:gd name="T33" fmla="*/ 505 h 50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2" h="505">
                <a:moveTo>
                  <a:pt x="0" y="505"/>
                </a:moveTo>
                <a:cubicBezTo>
                  <a:pt x="23" y="500"/>
                  <a:pt x="35" y="504"/>
                  <a:pt x="48" y="481"/>
                </a:cubicBezTo>
                <a:cubicBezTo>
                  <a:pt x="54" y="470"/>
                  <a:pt x="56" y="457"/>
                  <a:pt x="60" y="445"/>
                </a:cubicBezTo>
                <a:cubicBezTo>
                  <a:pt x="62" y="439"/>
                  <a:pt x="66" y="427"/>
                  <a:pt x="66" y="427"/>
                </a:cubicBezTo>
                <a:cubicBezTo>
                  <a:pt x="62" y="380"/>
                  <a:pt x="40" y="280"/>
                  <a:pt x="72" y="241"/>
                </a:cubicBezTo>
                <a:cubicBezTo>
                  <a:pt x="90" y="219"/>
                  <a:pt x="120" y="206"/>
                  <a:pt x="144" y="193"/>
                </a:cubicBezTo>
                <a:cubicBezTo>
                  <a:pt x="157" y="186"/>
                  <a:pt x="180" y="169"/>
                  <a:pt x="180" y="169"/>
                </a:cubicBezTo>
                <a:cubicBezTo>
                  <a:pt x="209" y="126"/>
                  <a:pt x="275" y="113"/>
                  <a:pt x="318" y="85"/>
                </a:cubicBezTo>
                <a:cubicBezTo>
                  <a:pt x="343" y="47"/>
                  <a:pt x="356" y="33"/>
                  <a:pt x="396" y="13"/>
                </a:cubicBezTo>
                <a:cubicBezTo>
                  <a:pt x="422" y="0"/>
                  <a:pt x="405" y="1"/>
                  <a:pt x="420" y="1"/>
                </a:cubicBezTo>
              </a:path>
            </a:pathLst>
          </a:custGeom>
          <a:noFill/>
          <a:ln w="9525">
            <a:solidFill>
              <a:srgbClr val="33CC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3" name="Freeform 20">
            <a:extLst>
              <a:ext uri="{FF2B5EF4-FFF2-40B4-BE49-F238E27FC236}">
                <a16:creationId xmlns:a16="http://schemas.microsoft.com/office/drawing/2014/main" xmlns="" id="{1674184E-C0F8-4CC7-ADEC-D3136A3290EC}"/>
              </a:ext>
            </a:extLst>
          </p:cNvPr>
          <p:cNvSpPr>
            <a:spLocks/>
          </p:cNvSpPr>
          <p:nvPr/>
        </p:nvSpPr>
        <p:spPr bwMode="auto">
          <a:xfrm>
            <a:off x="3562844" y="5184379"/>
            <a:ext cx="2652713" cy="852487"/>
          </a:xfrm>
          <a:custGeom>
            <a:avLst/>
            <a:gdLst>
              <a:gd name="T0" fmla="*/ 0 w 840"/>
              <a:gd name="T1" fmla="*/ 2147483647 h 274"/>
              <a:gd name="T2" fmla="*/ 2147483647 w 840"/>
              <a:gd name="T3" fmla="*/ 2147483647 h 274"/>
              <a:gd name="T4" fmla="*/ 2147483647 w 840"/>
              <a:gd name="T5" fmla="*/ 2147483647 h 274"/>
              <a:gd name="T6" fmla="*/ 2147483647 w 840"/>
              <a:gd name="T7" fmla="*/ 2147483647 h 274"/>
              <a:gd name="T8" fmla="*/ 2147483647 w 840"/>
              <a:gd name="T9" fmla="*/ 2147483647 h 274"/>
              <a:gd name="T10" fmla="*/ 2147483647 w 840"/>
              <a:gd name="T11" fmla="*/ 2147483647 h 274"/>
              <a:gd name="T12" fmla="*/ 2147483647 w 840"/>
              <a:gd name="T13" fmla="*/ 0 h 274"/>
              <a:gd name="T14" fmla="*/ 2147483647 w 840"/>
              <a:gd name="T15" fmla="*/ 2147483647 h 274"/>
              <a:gd name="T16" fmla="*/ 2147483647 w 840"/>
              <a:gd name="T17" fmla="*/ 2147483647 h 274"/>
              <a:gd name="T18" fmla="*/ 2147483647 w 840"/>
              <a:gd name="T19" fmla="*/ 2147483647 h 274"/>
              <a:gd name="T20" fmla="*/ 2147483647 w 840"/>
              <a:gd name="T21" fmla="*/ 2147483647 h 274"/>
              <a:gd name="T22" fmla="*/ 2147483647 w 840"/>
              <a:gd name="T23" fmla="*/ 2147483647 h 274"/>
              <a:gd name="T24" fmla="*/ 2147483647 w 840"/>
              <a:gd name="T25" fmla="*/ 2147483647 h 274"/>
              <a:gd name="T26" fmla="*/ 2147483647 w 840"/>
              <a:gd name="T27" fmla="*/ 2147483647 h 274"/>
              <a:gd name="T28" fmla="*/ 2147483647 w 840"/>
              <a:gd name="T29" fmla="*/ 2147483647 h 274"/>
              <a:gd name="T30" fmla="*/ 2147483647 w 840"/>
              <a:gd name="T31" fmla="*/ 2147483647 h 274"/>
              <a:gd name="T32" fmla="*/ 2147483647 w 840"/>
              <a:gd name="T33" fmla="*/ 2147483647 h 274"/>
              <a:gd name="T34" fmla="*/ 2147483647 w 840"/>
              <a:gd name="T35" fmla="*/ 2147483647 h 274"/>
              <a:gd name="T36" fmla="*/ 2147483647 w 840"/>
              <a:gd name="T37" fmla="*/ 2147483647 h 2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40"/>
              <a:gd name="T58" fmla="*/ 0 h 274"/>
              <a:gd name="T59" fmla="*/ 840 w 840"/>
              <a:gd name="T60" fmla="*/ 274 h 2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40" h="274">
                <a:moveTo>
                  <a:pt x="0" y="122"/>
                </a:moveTo>
                <a:cubicBezTo>
                  <a:pt x="98" y="89"/>
                  <a:pt x="202" y="80"/>
                  <a:pt x="306" y="78"/>
                </a:cubicBezTo>
                <a:cubicBezTo>
                  <a:pt x="330" y="73"/>
                  <a:pt x="350" y="67"/>
                  <a:pt x="372" y="60"/>
                </a:cubicBezTo>
                <a:cubicBezTo>
                  <a:pt x="421" y="64"/>
                  <a:pt x="403" y="61"/>
                  <a:pt x="428" y="66"/>
                </a:cubicBezTo>
                <a:cubicBezTo>
                  <a:pt x="457" y="63"/>
                  <a:pt x="476" y="42"/>
                  <a:pt x="500" y="28"/>
                </a:cubicBezTo>
                <a:cubicBezTo>
                  <a:pt x="506" y="24"/>
                  <a:pt x="511" y="18"/>
                  <a:pt x="518" y="16"/>
                </a:cubicBezTo>
                <a:cubicBezTo>
                  <a:pt x="533" y="11"/>
                  <a:pt x="550" y="9"/>
                  <a:pt x="564" y="0"/>
                </a:cubicBezTo>
                <a:cubicBezTo>
                  <a:pt x="591" y="1"/>
                  <a:pt x="635" y="2"/>
                  <a:pt x="660" y="18"/>
                </a:cubicBezTo>
                <a:cubicBezTo>
                  <a:pt x="663" y="23"/>
                  <a:pt x="676" y="28"/>
                  <a:pt x="676" y="28"/>
                </a:cubicBezTo>
                <a:cubicBezTo>
                  <a:pt x="689" y="48"/>
                  <a:pt x="678" y="29"/>
                  <a:pt x="682" y="82"/>
                </a:cubicBezTo>
                <a:cubicBezTo>
                  <a:pt x="683" y="92"/>
                  <a:pt x="690" y="110"/>
                  <a:pt x="690" y="110"/>
                </a:cubicBezTo>
                <a:cubicBezTo>
                  <a:pt x="693" y="128"/>
                  <a:pt x="691" y="120"/>
                  <a:pt x="696" y="136"/>
                </a:cubicBezTo>
                <a:cubicBezTo>
                  <a:pt x="697" y="138"/>
                  <a:pt x="700" y="137"/>
                  <a:pt x="702" y="138"/>
                </a:cubicBezTo>
                <a:cubicBezTo>
                  <a:pt x="706" y="140"/>
                  <a:pt x="710" y="143"/>
                  <a:pt x="714" y="146"/>
                </a:cubicBezTo>
                <a:cubicBezTo>
                  <a:pt x="718" y="149"/>
                  <a:pt x="726" y="154"/>
                  <a:pt x="726" y="154"/>
                </a:cubicBezTo>
                <a:cubicBezTo>
                  <a:pt x="738" y="172"/>
                  <a:pt x="761" y="189"/>
                  <a:pt x="782" y="196"/>
                </a:cubicBezTo>
                <a:cubicBezTo>
                  <a:pt x="789" y="203"/>
                  <a:pt x="796" y="213"/>
                  <a:pt x="804" y="218"/>
                </a:cubicBezTo>
                <a:cubicBezTo>
                  <a:pt x="810" y="227"/>
                  <a:pt x="817" y="230"/>
                  <a:pt x="820" y="240"/>
                </a:cubicBezTo>
                <a:cubicBezTo>
                  <a:pt x="823" y="259"/>
                  <a:pt x="828" y="262"/>
                  <a:pt x="840" y="274"/>
                </a:cubicBez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xmlns="" id="{4A66A851-E8E2-46FD-82B4-E67759FDD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019" y="1890316"/>
            <a:ext cx="246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800" dirty="0"/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xmlns="" id="{67742D0F-4A01-4065-86B0-20E5F91437B6}"/>
              </a:ext>
            </a:extLst>
          </p:cNvPr>
          <p:cNvSpPr/>
          <p:nvPr/>
        </p:nvSpPr>
        <p:spPr>
          <a:xfrm>
            <a:off x="9243853" y="1554584"/>
            <a:ext cx="258352" cy="280500"/>
          </a:xfrm>
          <a:custGeom>
            <a:avLst/>
            <a:gdLst>
              <a:gd name="connsiteX0" fmla="*/ 286101 w 287432"/>
              <a:gd name="connsiteY0" fmla="*/ 39269 h 302931"/>
              <a:gd name="connsiteX1" fmla="*/ 207563 w 287432"/>
              <a:gd name="connsiteY1" fmla="*/ 33659 h 302931"/>
              <a:gd name="connsiteX2" fmla="*/ 185124 w 287432"/>
              <a:gd name="connsiteY2" fmla="*/ 22439 h 302931"/>
              <a:gd name="connsiteX3" fmla="*/ 157075 w 287432"/>
              <a:gd name="connsiteY3" fmla="*/ 16830 h 302931"/>
              <a:gd name="connsiteX4" fmla="*/ 123416 w 287432"/>
              <a:gd name="connsiteY4" fmla="*/ 5610 h 302931"/>
              <a:gd name="connsiteX5" fmla="*/ 100977 w 287432"/>
              <a:gd name="connsiteY5" fmla="*/ 0 h 302931"/>
              <a:gd name="connsiteX6" fmla="*/ 84147 w 287432"/>
              <a:gd name="connsiteY6" fmla="*/ 5610 h 302931"/>
              <a:gd name="connsiteX7" fmla="*/ 44878 w 287432"/>
              <a:gd name="connsiteY7" fmla="*/ 16830 h 302931"/>
              <a:gd name="connsiteX8" fmla="*/ 28049 w 287432"/>
              <a:gd name="connsiteY8" fmla="*/ 28049 h 302931"/>
              <a:gd name="connsiteX9" fmla="*/ 5610 w 287432"/>
              <a:gd name="connsiteY9" fmla="*/ 78538 h 302931"/>
              <a:gd name="connsiteX10" fmla="*/ 0 w 287432"/>
              <a:gd name="connsiteY10" fmla="*/ 95367 h 302931"/>
              <a:gd name="connsiteX11" fmla="*/ 5610 w 287432"/>
              <a:gd name="connsiteY11" fmla="*/ 185124 h 302931"/>
              <a:gd name="connsiteX12" fmla="*/ 28049 w 287432"/>
              <a:gd name="connsiteY12" fmla="*/ 207563 h 302931"/>
              <a:gd name="connsiteX13" fmla="*/ 44878 w 287432"/>
              <a:gd name="connsiteY13" fmla="*/ 218783 h 302931"/>
              <a:gd name="connsiteX14" fmla="*/ 67318 w 287432"/>
              <a:gd name="connsiteY14" fmla="*/ 224393 h 302931"/>
              <a:gd name="connsiteX15" fmla="*/ 84147 w 287432"/>
              <a:gd name="connsiteY15" fmla="*/ 230003 h 302931"/>
              <a:gd name="connsiteX16" fmla="*/ 112196 w 287432"/>
              <a:gd name="connsiteY16" fmla="*/ 252442 h 302931"/>
              <a:gd name="connsiteX17" fmla="*/ 129026 w 287432"/>
              <a:gd name="connsiteY17" fmla="*/ 263661 h 302931"/>
              <a:gd name="connsiteX18" fmla="*/ 162685 w 287432"/>
              <a:gd name="connsiteY18" fmla="*/ 274881 h 302931"/>
              <a:gd name="connsiteX19" fmla="*/ 179514 w 287432"/>
              <a:gd name="connsiteY19" fmla="*/ 280491 h 302931"/>
              <a:gd name="connsiteX20" fmla="*/ 201953 w 287432"/>
              <a:gd name="connsiteY20" fmla="*/ 297320 h 302931"/>
              <a:gd name="connsiteX21" fmla="*/ 258052 w 287432"/>
              <a:gd name="connsiteY21" fmla="*/ 297320 h 302931"/>
              <a:gd name="connsiteX22" fmla="*/ 274881 w 287432"/>
              <a:gd name="connsiteY22" fmla="*/ 280491 h 302931"/>
              <a:gd name="connsiteX23" fmla="*/ 263661 w 287432"/>
              <a:gd name="connsiteY23" fmla="*/ 230003 h 302931"/>
              <a:gd name="connsiteX24" fmla="*/ 258052 w 287432"/>
              <a:gd name="connsiteY24" fmla="*/ 162685 h 302931"/>
              <a:gd name="connsiteX25" fmla="*/ 258052 w 287432"/>
              <a:gd name="connsiteY25" fmla="*/ 78538 h 302931"/>
              <a:gd name="connsiteX26" fmla="*/ 286101 w 287432"/>
              <a:gd name="connsiteY26" fmla="*/ 39269 h 302931"/>
              <a:gd name="connsiteX0" fmla="*/ 231333 w 275337"/>
              <a:gd name="connsiteY0" fmla="*/ 46413 h 302931"/>
              <a:gd name="connsiteX1" fmla="*/ 207563 w 275337"/>
              <a:gd name="connsiteY1" fmla="*/ 33659 h 302931"/>
              <a:gd name="connsiteX2" fmla="*/ 185124 w 275337"/>
              <a:gd name="connsiteY2" fmla="*/ 22439 h 302931"/>
              <a:gd name="connsiteX3" fmla="*/ 157075 w 275337"/>
              <a:gd name="connsiteY3" fmla="*/ 16830 h 302931"/>
              <a:gd name="connsiteX4" fmla="*/ 123416 w 275337"/>
              <a:gd name="connsiteY4" fmla="*/ 5610 h 302931"/>
              <a:gd name="connsiteX5" fmla="*/ 100977 w 275337"/>
              <a:gd name="connsiteY5" fmla="*/ 0 h 302931"/>
              <a:gd name="connsiteX6" fmla="*/ 84147 w 275337"/>
              <a:gd name="connsiteY6" fmla="*/ 5610 h 302931"/>
              <a:gd name="connsiteX7" fmla="*/ 44878 w 275337"/>
              <a:gd name="connsiteY7" fmla="*/ 16830 h 302931"/>
              <a:gd name="connsiteX8" fmla="*/ 28049 w 275337"/>
              <a:gd name="connsiteY8" fmla="*/ 28049 h 302931"/>
              <a:gd name="connsiteX9" fmla="*/ 5610 w 275337"/>
              <a:gd name="connsiteY9" fmla="*/ 78538 h 302931"/>
              <a:gd name="connsiteX10" fmla="*/ 0 w 275337"/>
              <a:gd name="connsiteY10" fmla="*/ 95367 h 302931"/>
              <a:gd name="connsiteX11" fmla="*/ 5610 w 275337"/>
              <a:gd name="connsiteY11" fmla="*/ 185124 h 302931"/>
              <a:gd name="connsiteX12" fmla="*/ 28049 w 275337"/>
              <a:gd name="connsiteY12" fmla="*/ 207563 h 302931"/>
              <a:gd name="connsiteX13" fmla="*/ 44878 w 275337"/>
              <a:gd name="connsiteY13" fmla="*/ 218783 h 302931"/>
              <a:gd name="connsiteX14" fmla="*/ 67318 w 275337"/>
              <a:gd name="connsiteY14" fmla="*/ 224393 h 302931"/>
              <a:gd name="connsiteX15" fmla="*/ 84147 w 275337"/>
              <a:gd name="connsiteY15" fmla="*/ 230003 h 302931"/>
              <a:gd name="connsiteX16" fmla="*/ 112196 w 275337"/>
              <a:gd name="connsiteY16" fmla="*/ 252442 h 302931"/>
              <a:gd name="connsiteX17" fmla="*/ 129026 w 275337"/>
              <a:gd name="connsiteY17" fmla="*/ 263661 h 302931"/>
              <a:gd name="connsiteX18" fmla="*/ 162685 w 275337"/>
              <a:gd name="connsiteY18" fmla="*/ 274881 h 302931"/>
              <a:gd name="connsiteX19" fmla="*/ 179514 w 275337"/>
              <a:gd name="connsiteY19" fmla="*/ 280491 h 302931"/>
              <a:gd name="connsiteX20" fmla="*/ 201953 w 275337"/>
              <a:gd name="connsiteY20" fmla="*/ 297320 h 302931"/>
              <a:gd name="connsiteX21" fmla="*/ 258052 w 275337"/>
              <a:gd name="connsiteY21" fmla="*/ 297320 h 302931"/>
              <a:gd name="connsiteX22" fmla="*/ 274881 w 275337"/>
              <a:gd name="connsiteY22" fmla="*/ 280491 h 302931"/>
              <a:gd name="connsiteX23" fmla="*/ 263661 w 275337"/>
              <a:gd name="connsiteY23" fmla="*/ 230003 h 302931"/>
              <a:gd name="connsiteX24" fmla="*/ 258052 w 275337"/>
              <a:gd name="connsiteY24" fmla="*/ 162685 h 302931"/>
              <a:gd name="connsiteX25" fmla="*/ 258052 w 275337"/>
              <a:gd name="connsiteY25" fmla="*/ 78538 h 302931"/>
              <a:gd name="connsiteX26" fmla="*/ 231333 w 275337"/>
              <a:gd name="connsiteY26" fmla="*/ 46413 h 302931"/>
              <a:gd name="connsiteX0" fmla="*/ 231333 w 275057"/>
              <a:gd name="connsiteY0" fmla="*/ 46413 h 302931"/>
              <a:gd name="connsiteX1" fmla="*/ 207563 w 275057"/>
              <a:gd name="connsiteY1" fmla="*/ 33659 h 302931"/>
              <a:gd name="connsiteX2" fmla="*/ 185124 w 275057"/>
              <a:gd name="connsiteY2" fmla="*/ 22439 h 302931"/>
              <a:gd name="connsiteX3" fmla="*/ 157075 w 275057"/>
              <a:gd name="connsiteY3" fmla="*/ 16830 h 302931"/>
              <a:gd name="connsiteX4" fmla="*/ 123416 w 275057"/>
              <a:gd name="connsiteY4" fmla="*/ 5610 h 302931"/>
              <a:gd name="connsiteX5" fmla="*/ 100977 w 275057"/>
              <a:gd name="connsiteY5" fmla="*/ 0 h 302931"/>
              <a:gd name="connsiteX6" fmla="*/ 84147 w 275057"/>
              <a:gd name="connsiteY6" fmla="*/ 5610 h 302931"/>
              <a:gd name="connsiteX7" fmla="*/ 44878 w 275057"/>
              <a:gd name="connsiteY7" fmla="*/ 16830 h 302931"/>
              <a:gd name="connsiteX8" fmla="*/ 28049 w 275057"/>
              <a:gd name="connsiteY8" fmla="*/ 28049 h 302931"/>
              <a:gd name="connsiteX9" fmla="*/ 5610 w 275057"/>
              <a:gd name="connsiteY9" fmla="*/ 78538 h 302931"/>
              <a:gd name="connsiteX10" fmla="*/ 0 w 275057"/>
              <a:gd name="connsiteY10" fmla="*/ 95367 h 302931"/>
              <a:gd name="connsiteX11" fmla="*/ 5610 w 275057"/>
              <a:gd name="connsiteY11" fmla="*/ 185124 h 302931"/>
              <a:gd name="connsiteX12" fmla="*/ 28049 w 275057"/>
              <a:gd name="connsiteY12" fmla="*/ 207563 h 302931"/>
              <a:gd name="connsiteX13" fmla="*/ 44878 w 275057"/>
              <a:gd name="connsiteY13" fmla="*/ 218783 h 302931"/>
              <a:gd name="connsiteX14" fmla="*/ 67318 w 275057"/>
              <a:gd name="connsiteY14" fmla="*/ 224393 h 302931"/>
              <a:gd name="connsiteX15" fmla="*/ 84147 w 275057"/>
              <a:gd name="connsiteY15" fmla="*/ 230003 h 302931"/>
              <a:gd name="connsiteX16" fmla="*/ 112196 w 275057"/>
              <a:gd name="connsiteY16" fmla="*/ 252442 h 302931"/>
              <a:gd name="connsiteX17" fmla="*/ 129026 w 275057"/>
              <a:gd name="connsiteY17" fmla="*/ 263661 h 302931"/>
              <a:gd name="connsiteX18" fmla="*/ 162685 w 275057"/>
              <a:gd name="connsiteY18" fmla="*/ 274881 h 302931"/>
              <a:gd name="connsiteX19" fmla="*/ 179514 w 275057"/>
              <a:gd name="connsiteY19" fmla="*/ 280491 h 302931"/>
              <a:gd name="connsiteX20" fmla="*/ 201953 w 275057"/>
              <a:gd name="connsiteY20" fmla="*/ 297320 h 302931"/>
              <a:gd name="connsiteX21" fmla="*/ 258052 w 275057"/>
              <a:gd name="connsiteY21" fmla="*/ 297320 h 302931"/>
              <a:gd name="connsiteX22" fmla="*/ 274881 w 275057"/>
              <a:gd name="connsiteY22" fmla="*/ 280491 h 302931"/>
              <a:gd name="connsiteX23" fmla="*/ 246992 w 275057"/>
              <a:gd name="connsiteY23" fmla="*/ 196665 h 302931"/>
              <a:gd name="connsiteX24" fmla="*/ 258052 w 275057"/>
              <a:gd name="connsiteY24" fmla="*/ 162685 h 302931"/>
              <a:gd name="connsiteX25" fmla="*/ 258052 w 275057"/>
              <a:gd name="connsiteY25" fmla="*/ 78538 h 302931"/>
              <a:gd name="connsiteX26" fmla="*/ 231333 w 275057"/>
              <a:gd name="connsiteY26" fmla="*/ 46413 h 302931"/>
              <a:gd name="connsiteX0" fmla="*/ 231333 w 258667"/>
              <a:gd name="connsiteY0" fmla="*/ 46413 h 302931"/>
              <a:gd name="connsiteX1" fmla="*/ 207563 w 258667"/>
              <a:gd name="connsiteY1" fmla="*/ 33659 h 302931"/>
              <a:gd name="connsiteX2" fmla="*/ 185124 w 258667"/>
              <a:gd name="connsiteY2" fmla="*/ 22439 h 302931"/>
              <a:gd name="connsiteX3" fmla="*/ 157075 w 258667"/>
              <a:gd name="connsiteY3" fmla="*/ 16830 h 302931"/>
              <a:gd name="connsiteX4" fmla="*/ 123416 w 258667"/>
              <a:gd name="connsiteY4" fmla="*/ 5610 h 302931"/>
              <a:gd name="connsiteX5" fmla="*/ 100977 w 258667"/>
              <a:gd name="connsiteY5" fmla="*/ 0 h 302931"/>
              <a:gd name="connsiteX6" fmla="*/ 84147 w 258667"/>
              <a:gd name="connsiteY6" fmla="*/ 5610 h 302931"/>
              <a:gd name="connsiteX7" fmla="*/ 44878 w 258667"/>
              <a:gd name="connsiteY7" fmla="*/ 16830 h 302931"/>
              <a:gd name="connsiteX8" fmla="*/ 28049 w 258667"/>
              <a:gd name="connsiteY8" fmla="*/ 28049 h 302931"/>
              <a:gd name="connsiteX9" fmla="*/ 5610 w 258667"/>
              <a:gd name="connsiteY9" fmla="*/ 78538 h 302931"/>
              <a:gd name="connsiteX10" fmla="*/ 0 w 258667"/>
              <a:gd name="connsiteY10" fmla="*/ 95367 h 302931"/>
              <a:gd name="connsiteX11" fmla="*/ 5610 w 258667"/>
              <a:gd name="connsiteY11" fmla="*/ 185124 h 302931"/>
              <a:gd name="connsiteX12" fmla="*/ 28049 w 258667"/>
              <a:gd name="connsiteY12" fmla="*/ 207563 h 302931"/>
              <a:gd name="connsiteX13" fmla="*/ 44878 w 258667"/>
              <a:gd name="connsiteY13" fmla="*/ 218783 h 302931"/>
              <a:gd name="connsiteX14" fmla="*/ 67318 w 258667"/>
              <a:gd name="connsiteY14" fmla="*/ 224393 h 302931"/>
              <a:gd name="connsiteX15" fmla="*/ 84147 w 258667"/>
              <a:gd name="connsiteY15" fmla="*/ 230003 h 302931"/>
              <a:gd name="connsiteX16" fmla="*/ 112196 w 258667"/>
              <a:gd name="connsiteY16" fmla="*/ 252442 h 302931"/>
              <a:gd name="connsiteX17" fmla="*/ 129026 w 258667"/>
              <a:gd name="connsiteY17" fmla="*/ 263661 h 302931"/>
              <a:gd name="connsiteX18" fmla="*/ 162685 w 258667"/>
              <a:gd name="connsiteY18" fmla="*/ 274881 h 302931"/>
              <a:gd name="connsiteX19" fmla="*/ 179514 w 258667"/>
              <a:gd name="connsiteY19" fmla="*/ 280491 h 302931"/>
              <a:gd name="connsiteX20" fmla="*/ 201953 w 258667"/>
              <a:gd name="connsiteY20" fmla="*/ 297320 h 302931"/>
              <a:gd name="connsiteX21" fmla="*/ 258052 w 258667"/>
              <a:gd name="connsiteY21" fmla="*/ 297320 h 302931"/>
              <a:gd name="connsiteX22" fmla="*/ 227256 w 258667"/>
              <a:gd name="connsiteY22" fmla="*/ 249535 h 302931"/>
              <a:gd name="connsiteX23" fmla="*/ 246992 w 258667"/>
              <a:gd name="connsiteY23" fmla="*/ 196665 h 302931"/>
              <a:gd name="connsiteX24" fmla="*/ 258052 w 258667"/>
              <a:gd name="connsiteY24" fmla="*/ 162685 h 302931"/>
              <a:gd name="connsiteX25" fmla="*/ 258052 w 258667"/>
              <a:gd name="connsiteY25" fmla="*/ 78538 h 302931"/>
              <a:gd name="connsiteX26" fmla="*/ 231333 w 258667"/>
              <a:gd name="connsiteY26" fmla="*/ 46413 h 302931"/>
              <a:gd name="connsiteX0" fmla="*/ 231333 w 258352"/>
              <a:gd name="connsiteY0" fmla="*/ 46413 h 297765"/>
              <a:gd name="connsiteX1" fmla="*/ 207563 w 258352"/>
              <a:gd name="connsiteY1" fmla="*/ 33659 h 297765"/>
              <a:gd name="connsiteX2" fmla="*/ 185124 w 258352"/>
              <a:gd name="connsiteY2" fmla="*/ 22439 h 297765"/>
              <a:gd name="connsiteX3" fmla="*/ 157075 w 258352"/>
              <a:gd name="connsiteY3" fmla="*/ 16830 h 297765"/>
              <a:gd name="connsiteX4" fmla="*/ 123416 w 258352"/>
              <a:gd name="connsiteY4" fmla="*/ 5610 h 297765"/>
              <a:gd name="connsiteX5" fmla="*/ 100977 w 258352"/>
              <a:gd name="connsiteY5" fmla="*/ 0 h 297765"/>
              <a:gd name="connsiteX6" fmla="*/ 84147 w 258352"/>
              <a:gd name="connsiteY6" fmla="*/ 5610 h 297765"/>
              <a:gd name="connsiteX7" fmla="*/ 44878 w 258352"/>
              <a:gd name="connsiteY7" fmla="*/ 16830 h 297765"/>
              <a:gd name="connsiteX8" fmla="*/ 28049 w 258352"/>
              <a:gd name="connsiteY8" fmla="*/ 28049 h 297765"/>
              <a:gd name="connsiteX9" fmla="*/ 5610 w 258352"/>
              <a:gd name="connsiteY9" fmla="*/ 78538 h 297765"/>
              <a:gd name="connsiteX10" fmla="*/ 0 w 258352"/>
              <a:gd name="connsiteY10" fmla="*/ 95367 h 297765"/>
              <a:gd name="connsiteX11" fmla="*/ 5610 w 258352"/>
              <a:gd name="connsiteY11" fmla="*/ 185124 h 297765"/>
              <a:gd name="connsiteX12" fmla="*/ 28049 w 258352"/>
              <a:gd name="connsiteY12" fmla="*/ 207563 h 297765"/>
              <a:gd name="connsiteX13" fmla="*/ 44878 w 258352"/>
              <a:gd name="connsiteY13" fmla="*/ 218783 h 297765"/>
              <a:gd name="connsiteX14" fmla="*/ 67318 w 258352"/>
              <a:gd name="connsiteY14" fmla="*/ 224393 h 297765"/>
              <a:gd name="connsiteX15" fmla="*/ 84147 w 258352"/>
              <a:gd name="connsiteY15" fmla="*/ 230003 h 297765"/>
              <a:gd name="connsiteX16" fmla="*/ 112196 w 258352"/>
              <a:gd name="connsiteY16" fmla="*/ 252442 h 297765"/>
              <a:gd name="connsiteX17" fmla="*/ 129026 w 258352"/>
              <a:gd name="connsiteY17" fmla="*/ 263661 h 297765"/>
              <a:gd name="connsiteX18" fmla="*/ 162685 w 258352"/>
              <a:gd name="connsiteY18" fmla="*/ 274881 h 297765"/>
              <a:gd name="connsiteX19" fmla="*/ 179514 w 258352"/>
              <a:gd name="connsiteY19" fmla="*/ 280491 h 297765"/>
              <a:gd name="connsiteX20" fmla="*/ 201953 w 258352"/>
              <a:gd name="connsiteY20" fmla="*/ 297320 h 297765"/>
              <a:gd name="connsiteX21" fmla="*/ 219952 w 258352"/>
              <a:gd name="connsiteY21" fmla="*/ 261601 h 297765"/>
              <a:gd name="connsiteX22" fmla="*/ 227256 w 258352"/>
              <a:gd name="connsiteY22" fmla="*/ 249535 h 297765"/>
              <a:gd name="connsiteX23" fmla="*/ 246992 w 258352"/>
              <a:gd name="connsiteY23" fmla="*/ 196665 h 297765"/>
              <a:gd name="connsiteX24" fmla="*/ 258052 w 258352"/>
              <a:gd name="connsiteY24" fmla="*/ 162685 h 297765"/>
              <a:gd name="connsiteX25" fmla="*/ 258052 w 258352"/>
              <a:gd name="connsiteY25" fmla="*/ 78538 h 297765"/>
              <a:gd name="connsiteX26" fmla="*/ 231333 w 258352"/>
              <a:gd name="connsiteY26" fmla="*/ 46413 h 297765"/>
              <a:gd name="connsiteX0" fmla="*/ 231333 w 258352"/>
              <a:gd name="connsiteY0" fmla="*/ 46413 h 280500"/>
              <a:gd name="connsiteX1" fmla="*/ 207563 w 258352"/>
              <a:gd name="connsiteY1" fmla="*/ 33659 h 280500"/>
              <a:gd name="connsiteX2" fmla="*/ 185124 w 258352"/>
              <a:gd name="connsiteY2" fmla="*/ 22439 h 280500"/>
              <a:gd name="connsiteX3" fmla="*/ 157075 w 258352"/>
              <a:gd name="connsiteY3" fmla="*/ 16830 h 280500"/>
              <a:gd name="connsiteX4" fmla="*/ 123416 w 258352"/>
              <a:gd name="connsiteY4" fmla="*/ 5610 h 280500"/>
              <a:gd name="connsiteX5" fmla="*/ 100977 w 258352"/>
              <a:gd name="connsiteY5" fmla="*/ 0 h 280500"/>
              <a:gd name="connsiteX6" fmla="*/ 84147 w 258352"/>
              <a:gd name="connsiteY6" fmla="*/ 5610 h 280500"/>
              <a:gd name="connsiteX7" fmla="*/ 44878 w 258352"/>
              <a:gd name="connsiteY7" fmla="*/ 16830 h 280500"/>
              <a:gd name="connsiteX8" fmla="*/ 28049 w 258352"/>
              <a:gd name="connsiteY8" fmla="*/ 28049 h 280500"/>
              <a:gd name="connsiteX9" fmla="*/ 5610 w 258352"/>
              <a:gd name="connsiteY9" fmla="*/ 78538 h 280500"/>
              <a:gd name="connsiteX10" fmla="*/ 0 w 258352"/>
              <a:gd name="connsiteY10" fmla="*/ 95367 h 280500"/>
              <a:gd name="connsiteX11" fmla="*/ 5610 w 258352"/>
              <a:gd name="connsiteY11" fmla="*/ 185124 h 280500"/>
              <a:gd name="connsiteX12" fmla="*/ 28049 w 258352"/>
              <a:gd name="connsiteY12" fmla="*/ 207563 h 280500"/>
              <a:gd name="connsiteX13" fmla="*/ 44878 w 258352"/>
              <a:gd name="connsiteY13" fmla="*/ 218783 h 280500"/>
              <a:gd name="connsiteX14" fmla="*/ 67318 w 258352"/>
              <a:gd name="connsiteY14" fmla="*/ 224393 h 280500"/>
              <a:gd name="connsiteX15" fmla="*/ 84147 w 258352"/>
              <a:gd name="connsiteY15" fmla="*/ 230003 h 280500"/>
              <a:gd name="connsiteX16" fmla="*/ 112196 w 258352"/>
              <a:gd name="connsiteY16" fmla="*/ 252442 h 280500"/>
              <a:gd name="connsiteX17" fmla="*/ 129026 w 258352"/>
              <a:gd name="connsiteY17" fmla="*/ 263661 h 280500"/>
              <a:gd name="connsiteX18" fmla="*/ 162685 w 258352"/>
              <a:gd name="connsiteY18" fmla="*/ 274881 h 280500"/>
              <a:gd name="connsiteX19" fmla="*/ 179514 w 258352"/>
              <a:gd name="connsiteY19" fmla="*/ 280491 h 280500"/>
              <a:gd name="connsiteX20" fmla="*/ 187666 w 258352"/>
              <a:gd name="connsiteY20" fmla="*/ 273508 h 280500"/>
              <a:gd name="connsiteX21" fmla="*/ 219952 w 258352"/>
              <a:gd name="connsiteY21" fmla="*/ 261601 h 280500"/>
              <a:gd name="connsiteX22" fmla="*/ 227256 w 258352"/>
              <a:gd name="connsiteY22" fmla="*/ 249535 h 280500"/>
              <a:gd name="connsiteX23" fmla="*/ 246992 w 258352"/>
              <a:gd name="connsiteY23" fmla="*/ 196665 h 280500"/>
              <a:gd name="connsiteX24" fmla="*/ 258052 w 258352"/>
              <a:gd name="connsiteY24" fmla="*/ 162685 h 280500"/>
              <a:gd name="connsiteX25" fmla="*/ 258052 w 258352"/>
              <a:gd name="connsiteY25" fmla="*/ 78538 h 280500"/>
              <a:gd name="connsiteX26" fmla="*/ 231333 w 258352"/>
              <a:gd name="connsiteY26" fmla="*/ 46413 h 28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352" h="280500">
                <a:moveTo>
                  <a:pt x="231333" y="46413"/>
                </a:moveTo>
                <a:cubicBezTo>
                  <a:pt x="222918" y="38933"/>
                  <a:pt x="215264" y="37655"/>
                  <a:pt x="207563" y="33659"/>
                </a:cubicBezTo>
                <a:cubicBezTo>
                  <a:pt x="199862" y="29663"/>
                  <a:pt x="193057" y="25083"/>
                  <a:pt x="185124" y="22439"/>
                </a:cubicBezTo>
                <a:cubicBezTo>
                  <a:pt x="176079" y="19424"/>
                  <a:pt x="166274" y="19339"/>
                  <a:pt x="157075" y="16830"/>
                </a:cubicBezTo>
                <a:cubicBezTo>
                  <a:pt x="145665" y="13718"/>
                  <a:pt x="134889" y="8478"/>
                  <a:pt x="123416" y="5610"/>
                </a:cubicBezTo>
                <a:lnTo>
                  <a:pt x="100977" y="0"/>
                </a:lnTo>
                <a:cubicBezTo>
                  <a:pt x="95367" y="1870"/>
                  <a:pt x="89833" y="3985"/>
                  <a:pt x="84147" y="5610"/>
                </a:cubicBezTo>
                <a:cubicBezTo>
                  <a:pt x="75759" y="8007"/>
                  <a:pt x="53845" y="12347"/>
                  <a:pt x="44878" y="16830"/>
                </a:cubicBezTo>
                <a:cubicBezTo>
                  <a:pt x="38848" y="19845"/>
                  <a:pt x="33659" y="24309"/>
                  <a:pt x="28049" y="28049"/>
                </a:cubicBezTo>
                <a:cubicBezTo>
                  <a:pt x="10268" y="54720"/>
                  <a:pt x="18962" y="38481"/>
                  <a:pt x="5610" y="78538"/>
                </a:cubicBezTo>
                <a:lnTo>
                  <a:pt x="0" y="95367"/>
                </a:lnTo>
                <a:cubicBezTo>
                  <a:pt x="1870" y="125286"/>
                  <a:pt x="2472" y="155311"/>
                  <a:pt x="5610" y="185124"/>
                </a:cubicBezTo>
                <a:cubicBezTo>
                  <a:pt x="8103" y="208809"/>
                  <a:pt x="10597" y="198837"/>
                  <a:pt x="28049" y="207563"/>
                </a:cubicBezTo>
                <a:cubicBezTo>
                  <a:pt x="34079" y="210578"/>
                  <a:pt x="38681" y="216127"/>
                  <a:pt x="44878" y="218783"/>
                </a:cubicBezTo>
                <a:cubicBezTo>
                  <a:pt x="51965" y="221820"/>
                  <a:pt x="59904" y="222275"/>
                  <a:pt x="67318" y="224393"/>
                </a:cubicBezTo>
                <a:cubicBezTo>
                  <a:pt x="73004" y="226018"/>
                  <a:pt x="78537" y="228133"/>
                  <a:pt x="84147" y="230003"/>
                </a:cubicBezTo>
                <a:cubicBezTo>
                  <a:pt x="93696" y="258648"/>
                  <a:pt x="82064" y="239529"/>
                  <a:pt x="112196" y="252442"/>
                </a:cubicBezTo>
                <a:cubicBezTo>
                  <a:pt x="118393" y="255098"/>
                  <a:pt x="122865" y="260923"/>
                  <a:pt x="129026" y="263661"/>
                </a:cubicBezTo>
                <a:cubicBezTo>
                  <a:pt x="139833" y="268464"/>
                  <a:pt x="151465" y="271141"/>
                  <a:pt x="162685" y="274881"/>
                </a:cubicBezTo>
                <a:cubicBezTo>
                  <a:pt x="168295" y="276751"/>
                  <a:pt x="175351" y="280720"/>
                  <a:pt x="179514" y="280491"/>
                </a:cubicBezTo>
                <a:cubicBezTo>
                  <a:pt x="183677" y="280262"/>
                  <a:pt x="180926" y="276656"/>
                  <a:pt x="187666" y="273508"/>
                </a:cubicBezTo>
                <a:cubicBezTo>
                  <a:pt x="194406" y="270360"/>
                  <a:pt x="197206" y="265392"/>
                  <a:pt x="219952" y="261601"/>
                </a:cubicBezTo>
                <a:cubicBezTo>
                  <a:pt x="225562" y="255991"/>
                  <a:pt x="222749" y="260358"/>
                  <a:pt x="227256" y="249535"/>
                </a:cubicBezTo>
                <a:cubicBezTo>
                  <a:pt x="231763" y="238712"/>
                  <a:pt x="251409" y="209914"/>
                  <a:pt x="246992" y="196665"/>
                </a:cubicBezTo>
                <a:cubicBezTo>
                  <a:pt x="245122" y="174226"/>
                  <a:pt x="260683" y="185048"/>
                  <a:pt x="258052" y="162685"/>
                </a:cubicBezTo>
                <a:cubicBezTo>
                  <a:pt x="251702" y="108706"/>
                  <a:pt x="245688" y="158911"/>
                  <a:pt x="258052" y="78538"/>
                </a:cubicBezTo>
                <a:cubicBezTo>
                  <a:pt x="260396" y="63300"/>
                  <a:pt x="239748" y="53893"/>
                  <a:pt x="231333" y="4641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xmlns="" id="{68081DCE-1F5A-4338-93C0-E871C6988C8B}"/>
              </a:ext>
            </a:extLst>
          </p:cNvPr>
          <p:cNvSpPr/>
          <p:nvPr/>
        </p:nvSpPr>
        <p:spPr>
          <a:xfrm>
            <a:off x="9154019" y="1553766"/>
            <a:ext cx="914400" cy="488950"/>
          </a:xfrm>
          <a:custGeom>
            <a:avLst/>
            <a:gdLst>
              <a:gd name="connsiteX0" fmla="*/ 914400 w 914400"/>
              <a:gd name="connsiteY0" fmla="*/ 488950 h 488950"/>
              <a:gd name="connsiteX1" fmla="*/ 863600 w 914400"/>
              <a:gd name="connsiteY1" fmla="*/ 482600 h 488950"/>
              <a:gd name="connsiteX2" fmla="*/ 844550 w 914400"/>
              <a:gd name="connsiteY2" fmla="*/ 444500 h 488950"/>
              <a:gd name="connsiteX3" fmla="*/ 825500 w 914400"/>
              <a:gd name="connsiteY3" fmla="*/ 431800 h 488950"/>
              <a:gd name="connsiteX4" fmla="*/ 800100 w 914400"/>
              <a:gd name="connsiteY4" fmla="*/ 393700 h 488950"/>
              <a:gd name="connsiteX5" fmla="*/ 793750 w 914400"/>
              <a:gd name="connsiteY5" fmla="*/ 374650 h 488950"/>
              <a:gd name="connsiteX6" fmla="*/ 774700 w 914400"/>
              <a:gd name="connsiteY6" fmla="*/ 361950 h 488950"/>
              <a:gd name="connsiteX7" fmla="*/ 768350 w 914400"/>
              <a:gd name="connsiteY7" fmla="*/ 342900 h 488950"/>
              <a:gd name="connsiteX8" fmla="*/ 749300 w 914400"/>
              <a:gd name="connsiteY8" fmla="*/ 336550 h 488950"/>
              <a:gd name="connsiteX9" fmla="*/ 730250 w 914400"/>
              <a:gd name="connsiteY9" fmla="*/ 323850 h 488950"/>
              <a:gd name="connsiteX10" fmla="*/ 692150 w 914400"/>
              <a:gd name="connsiteY10" fmla="*/ 311150 h 488950"/>
              <a:gd name="connsiteX11" fmla="*/ 673100 w 914400"/>
              <a:gd name="connsiteY11" fmla="*/ 298450 h 488950"/>
              <a:gd name="connsiteX12" fmla="*/ 635000 w 914400"/>
              <a:gd name="connsiteY12" fmla="*/ 285750 h 488950"/>
              <a:gd name="connsiteX13" fmla="*/ 596900 w 914400"/>
              <a:gd name="connsiteY13" fmla="*/ 266700 h 488950"/>
              <a:gd name="connsiteX14" fmla="*/ 577850 w 914400"/>
              <a:gd name="connsiteY14" fmla="*/ 254000 h 488950"/>
              <a:gd name="connsiteX15" fmla="*/ 520700 w 914400"/>
              <a:gd name="connsiteY15" fmla="*/ 241300 h 488950"/>
              <a:gd name="connsiteX16" fmla="*/ 482600 w 914400"/>
              <a:gd name="connsiteY16" fmla="*/ 222250 h 488950"/>
              <a:gd name="connsiteX17" fmla="*/ 431800 w 914400"/>
              <a:gd name="connsiteY17" fmla="*/ 177800 h 488950"/>
              <a:gd name="connsiteX18" fmla="*/ 393700 w 914400"/>
              <a:gd name="connsiteY18" fmla="*/ 146050 h 488950"/>
              <a:gd name="connsiteX19" fmla="*/ 387350 w 914400"/>
              <a:gd name="connsiteY19" fmla="*/ 127000 h 488950"/>
              <a:gd name="connsiteX20" fmla="*/ 311150 w 914400"/>
              <a:gd name="connsiteY20" fmla="*/ 107950 h 488950"/>
              <a:gd name="connsiteX21" fmla="*/ 285750 w 914400"/>
              <a:gd name="connsiteY21" fmla="*/ 76200 h 488950"/>
              <a:gd name="connsiteX22" fmla="*/ 273050 w 914400"/>
              <a:gd name="connsiteY22" fmla="*/ 57150 h 488950"/>
              <a:gd name="connsiteX23" fmla="*/ 215900 w 914400"/>
              <a:gd name="connsiteY23" fmla="*/ 31750 h 488950"/>
              <a:gd name="connsiteX24" fmla="*/ 196850 w 914400"/>
              <a:gd name="connsiteY24" fmla="*/ 19050 h 488950"/>
              <a:gd name="connsiteX25" fmla="*/ 158750 w 914400"/>
              <a:gd name="connsiteY25" fmla="*/ 6350 h 488950"/>
              <a:gd name="connsiteX26" fmla="*/ 139700 w 914400"/>
              <a:gd name="connsiteY26" fmla="*/ 0 h 488950"/>
              <a:gd name="connsiteX27" fmla="*/ 38100 w 914400"/>
              <a:gd name="connsiteY27" fmla="*/ 12700 h 488950"/>
              <a:gd name="connsiteX28" fmla="*/ 0 w 914400"/>
              <a:gd name="connsiteY28" fmla="*/ 2540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14400" h="488950">
                <a:moveTo>
                  <a:pt x="914400" y="488950"/>
                </a:moveTo>
                <a:cubicBezTo>
                  <a:pt x="897467" y="486833"/>
                  <a:pt x="879445" y="488938"/>
                  <a:pt x="863600" y="482600"/>
                </a:cubicBezTo>
                <a:cubicBezTo>
                  <a:pt x="847856" y="476302"/>
                  <a:pt x="852727" y="454721"/>
                  <a:pt x="844550" y="444500"/>
                </a:cubicBezTo>
                <a:cubicBezTo>
                  <a:pt x="839782" y="438541"/>
                  <a:pt x="831850" y="436033"/>
                  <a:pt x="825500" y="431800"/>
                </a:cubicBezTo>
                <a:cubicBezTo>
                  <a:pt x="817033" y="419100"/>
                  <a:pt x="804927" y="408180"/>
                  <a:pt x="800100" y="393700"/>
                </a:cubicBezTo>
                <a:cubicBezTo>
                  <a:pt x="797983" y="387350"/>
                  <a:pt x="797931" y="379877"/>
                  <a:pt x="793750" y="374650"/>
                </a:cubicBezTo>
                <a:cubicBezTo>
                  <a:pt x="788982" y="368691"/>
                  <a:pt x="781050" y="366183"/>
                  <a:pt x="774700" y="361950"/>
                </a:cubicBezTo>
                <a:cubicBezTo>
                  <a:pt x="772583" y="355600"/>
                  <a:pt x="773083" y="347633"/>
                  <a:pt x="768350" y="342900"/>
                </a:cubicBezTo>
                <a:cubicBezTo>
                  <a:pt x="763617" y="338167"/>
                  <a:pt x="755287" y="339543"/>
                  <a:pt x="749300" y="336550"/>
                </a:cubicBezTo>
                <a:cubicBezTo>
                  <a:pt x="742474" y="333137"/>
                  <a:pt x="737224" y="326950"/>
                  <a:pt x="730250" y="323850"/>
                </a:cubicBezTo>
                <a:cubicBezTo>
                  <a:pt x="718017" y="318413"/>
                  <a:pt x="703289" y="318576"/>
                  <a:pt x="692150" y="311150"/>
                </a:cubicBezTo>
                <a:cubicBezTo>
                  <a:pt x="685800" y="306917"/>
                  <a:pt x="680074" y="301550"/>
                  <a:pt x="673100" y="298450"/>
                </a:cubicBezTo>
                <a:cubicBezTo>
                  <a:pt x="660867" y="293013"/>
                  <a:pt x="646139" y="293176"/>
                  <a:pt x="635000" y="285750"/>
                </a:cubicBezTo>
                <a:cubicBezTo>
                  <a:pt x="580405" y="249354"/>
                  <a:pt x="649480" y="292990"/>
                  <a:pt x="596900" y="266700"/>
                </a:cubicBezTo>
                <a:cubicBezTo>
                  <a:pt x="590074" y="263287"/>
                  <a:pt x="585090" y="256413"/>
                  <a:pt x="577850" y="254000"/>
                </a:cubicBezTo>
                <a:cubicBezTo>
                  <a:pt x="548584" y="244245"/>
                  <a:pt x="543940" y="252920"/>
                  <a:pt x="520700" y="241300"/>
                </a:cubicBezTo>
                <a:cubicBezTo>
                  <a:pt x="471461" y="216681"/>
                  <a:pt x="530483" y="238211"/>
                  <a:pt x="482600" y="222250"/>
                </a:cubicBezTo>
                <a:cubicBezTo>
                  <a:pt x="446617" y="168275"/>
                  <a:pt x="505883" y="251883"/>
                  <a:pt x="431800" y="177800"/>
                </a:cubicBezTo>
                <a:cubicBezTo>
                  <a:pt x="407354" y="153354"/>
                  <a:pt x="420222" y="163731"/>
                  <a:pt x="393700" y="146050"/>
                </a:cubicBezTo>
                <a:cubicBezTo>
                  <a:pt x="391583" y="139700"/>
                  <a:pt x="391531" y="132227"/>
                  <a:pt x="387350" y="127000"/>
                </a:cubicBezTo>
                <a:cubicBezTo>
                  <a:pt x="370278" y="105660"/>
                  <a:pt x="330864" y="110140"/>
                  <a:pt x="311150" y="107950"/>
                </a:cubicBezTo>
                <a:cubicBezTo>
                  <a:pt x="298788" y="70864"/>
                  <a:pt x="314473" y="104923"/>
                  <a:pt x="285750" y="76200"/>
                </a:cubicBezTo>
                <a:cubicBezTo>
                  <a:pt x="280354" y="70804"/>
                  <a:pt x="278446" y="62546"/>
                  <a:pt x="273050" y="57150"/>
                </a:cubicBezTo>
                <a:cubicBezTo>
                  <a:pt x="247202" y="31302"/>
                  <a:pt x="253626" y="56901"/>
                  <a:pt x="215900" y="31750"/>
                </a:cubicBezTo>
                <a:cubicBezTo>
                  <a:pt x="209550" y="27517"/>
                  <a:pt x="203824" y="22150"/>
                  <a:pt x="196850" y="19050"/>
                </a:cubicBezTo>
                <a:cubicBezTo>
                  <a:pt x="184617" y="13613"/>
                  <a:pt x="171450" y="10583"/>
                  <a:pt x="158750" y="6350"/>
                </a:cubicBezTo>
                <a:lnTo>
                  <a:pt x="139700" y="0"/>
                </a:lnTo>
                <a:cubicBezTo>
                  <a:pt x="79144" y="5505"/>
                  <a:pt x="83523" y="2606"/>
                  <a:pt x="38100" y="12700"/>
                </a:cubicBezTo>
                <a:cubicBezTo>
                  <a:pt x="11107" y="18698"/>
                  <a:pt x="18879" y="15960"/>
                  <a:pt x="0" y="25400"/>
                </a:cubicBezTo>
              </a:path>
            </a:pathLst>
          </a:cu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xmlns="" id="{B9E41F62-4D3E-47D4-8464-170794BFB02C}"/>
              </a:ext>
            </a:extLst>
          </p:cNvPr>
          <p:cNvSpPr/>
          <p:nvPr/>
        </p:nvSpPr>
        <p:spPr>
          <a:xfrm>
            <a:off x="9306419" y="1661716"/>
            <a:ext cx="165100" cy="78594"/>
          </a:xfrm>
          <a:custGeom>
            <a:avLst/>
            <a:gdLst>
              <a:gd name="connsiteX0" fmla="*/ 165100 w 165100"/>
              <a:gd name="connsiteY0" fmla="*/ 0 h 78594"/>
              <a:gd name="connsiteX1" fmla="*/ 133350 w 165100"/>
              <a:gd name="connsiteY1" fmla="*/ 6350 h 78594"/>
              <a:gd name="connsiteX2" fmla="*/ 114300 w 165100"/>
              <a:gd name="connsiteY2" fmla="*/ 44450 h 78594"/>
              <a:gd name="connsiteX3" fmla="*/ 76200 w 165100"/>
              <a:gd name="connsiteY3" fmla="*/ 63500 h 78594"/>
              <a:gd name="connsiteX4" fmla="*/ 0 w 165100"/>
              <a:gd name="connsiteY4" fmla="*/ 76200 h 7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78594">
                <a:moveTo>
                  <a:pt x="165100" y="0"/>
                </a:moveTo>
                <a:cubicBezTo>
                  <a:pt x="154517" y="2117"/>
                  <a:pt x="142721" y="995"/>
                  <a:pt x="133350" y="6350"/>
                </a:cubicBezTo>
                <a:cubicBezTo>
                  <a:pt x="113629" y="17619"/>
                  <a:pt x="125965" y="29869"/>
                  <a:pt x="114300" y="44450"/>
                </a:cubicBezTo>
                <a:cubicBezTo>
                  <a:pt x="102168" y="59615"/>
                  <a:pt x="91538" y="55831"/>
                  <a:pt x="76200" y="63500"/>
                </a:cubicBezTo>
                <a:cubicBezTo>
                  <a:pt x="29666" y="86767"/>
                  <a:pt x="93821" y="76200"/>
                  <a:pt x="0" y="7620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xmlns="" id="{972C9B5B-E929-4240-9BC4-1C8C62F74693}"/>
              </a:ext>
            </a:extLst>
          </p:cNvPr>
          <p:cNvSpPr/>
          <p:nvPr/>
        </p:nvSpPr>
        <p:spPr>
          <a:xfrm>
            <a:off x="8038729" y="462120"/>
            <a:ext cx="641508" cy="818865"/>
          </a:xfrm>
          <a:custGeom>
            <a:avLst/>
            <a:gdLst>
              <a:gd name="connsiteX0" fmla="*/ 0 w 641508"/>
              <a:gd name="connsiteY0" fmla="*/ 809767 h 818865"/>
              <a:gd name="connsiteX1" fmla="*/ 40944 w 641508"/>
              <a:gd name="connsiteY1" fmla="*/ 805218 h 818865"/>
              <a:gd name="connsiteX2" fmla="*/ 81887 w 641508"/>
              <a:gd name="connsiteY2" fmla="*/ 818865 h 818865"/>
              <a:gd name="connsiteX3" fmla="*/ 200167 w 641508"/>
              <a:gd name="connsiteY3" fmla="*/ 814316 h 818865"/>
              <a:gd name="connsiteX4" fmla="*/ 227463 w 641508"/>
              <a:gd name="connsiteY4" fmla="*/ 805218 h 818865"/>
              <a:gd name="connsiteX5" fmla="*/ 259308 w 641508"/>
              <a:gd name="connsiteY5" fmla="*/ 800668 h 818865"/>
              <a:gd name="connsiteX6" fmla="*/ 272955 w 641508"/>
              <a:gd name="connsiteY6" fmla="*/ 796119 h 818865"/>
              <a:gd name="connsiteX7" fmla="*/ 286603 w 641508"/>
              <a:gd name="connsiteY7" fmla="*/ 787021 h 818865"/>
              <a:gd name="connsiteX8" fmla="*/ 309349 w 641508"/>
              <a:gd name="connsiteY8" fmla="*/ 782471 h 818865"/>
              <a:gd name="connsiteX9" fmla="*/ 322997 w 641508"/>
              <a:gd name="connsiteY9" fmla="*/ 777922 h 818865"/>
              <a:gd name="connsiteX10" fmla="*/ 341194 w 641508"/>
              <a:gd name="connsiteY10" fmla="*/ 773373 h 818865"/>
              <a:gd name="connsiteX11" fmla="*/ 368490 w 641508"/>
              <a:gd name="connsiteY11" fmla="*/ 764274 h 818865"/>
              <a:gd name="connsiteX12" fmla="*/ 418532 w 641508"/>
              <a:gd name="connsiteY12" fmla="*/ 750627 h 818865"/>
              <a:gd name="connsiteX13" fmla="*/ 473123 w 641508"/>
              <a:gd name="connsiteY13" fmla="*/ 736979 h 818865"/>
              <a:gd name="connsiteX14" fmla="*/ 486770 w 641508"/>
              <a:gd name="connsiteY14" fmla="*/ 732429 h 818865"/>
              <a:gd name="connsiteX15" fmla="*/ 491320 w 641508"/>
              <a:gd name="connsiteY15" fmla="*/ 718782 h 818865"/>
              <a:gd name="connsiteX16" fmla="*/ 532263 w 641508"/>
              <a:gd name="connsiteY16" fmla="*/ 686937 h 818865"/>
              <a:gd name="connsiteX17" fmla="*/ 541361 w 641508"/>
              <a:gd name="connsiteY17" fmla="*/ 673289 h 818865"/>
              <a:gd name="connsiteX18" fmla="*/ 555009 w 641508"/>
              <a:gd name="connsiteY18" fmla="*/ 664191 h 818865"/>
              <a:gd name="connsiteX19" fmla="*/ 586854 w 641508"/>
              <a:gd name="connsiteY19" fmla="*/ 627797 h 818865"/>
              <a:gd name="connsiteX20" fmla="*/ 595952 w 641508"/>
              <a:gd name="connsiteY20" fmla="*/ 595952 h 818865"/>
              <a:gd name="connsiteX21" fmla="*/ 605051 w 641508"/>
              <a:gd name="connsiteY21" fmla="*/ 568656 h 818865"/>
              <a:gd name="connsiteX22" fmla="*/ 609600 w 641508"/>
              <a:gd name="connsiteY22" fmla="*/ 555009 h 818865"/>
              <a:gd name="connsiteX23" fmla="*/ 614149 w 641508"/>
              <a:gd name="connsiteY23" fmla="*/ 536812 h 818865"/>
              <a:gd name="connsiteX24" fmla="*/ 618699 w 641508"/>
              <a:gd name="connsiteY24" fmla="*/ 495868 h 818865"/>
              <a:gd name="connsiteX25" fmla="*/ 623248 w 641508"/>
              <a:gd name="connsiteY25" fmla="*/ 482221 h 818865"/>
              <a:gd name="connsiteX26" fmla="*/ 636896 w 641508"/>
              <a:gd name="connsiteY26" fmla="*/ 423080 h 818865"/>
              <a:gd name="connsiteX27" fmla="*/ 636896 w 641508"/>
              <a:gd name="connsiteY27" fmla="*/ 300250 h 818865"/>
              <a:gd name="connsiteX28" fmla="*/ 632346 w 641508"/>
              <a:gd name="connsiteY28" fmla="*/ 122829 h 818865"/>
              <a:gd name="connsiteX29" fmla="*/ 627797 w 641508"/>
              <a:gd name="connsiteY29" fmla="*/ 109182 h 818865"/>
              <a:gd name="connsiteX30" fmla="*/ 618699 w 641508"/>
              <a:gd name="connsiteY30" fmla="*/ 68238 h 818865"/>
              <a:gd name="connsiteX31" fmla="*/ 609600 w 641508"/>
              <a:gd name="connsiteY31" fmla="*/ 40943 h 818865"/>
              <a:gd name="connsiteX32" fmla="*/ 609600 w 641508"/>
              <a:gd name="connsiteY32" fmla="*/ 0 h 81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41508" h="818865">
                <a:moveTo>
                  <a:pt x="0" y="809767"/>
                </a:moveTo>
                <a:cubicBezTo>
                  <a:pt x="25772" y="799457"/>
                  <a:pt x="16952" y="797836"/>
                  <a:pt x="40944" y="805218"/>
                </a:cubicBezTo>
                <a:cubicBezTo>
                  <a:pt x="54694" y="809449"/>
                  <a:pt x="81887" y="818865"/>
                  <a:pt x="81887" y="818865"/>
                </a:cubicBezTo>
                <a:cubicBezTo>
                  <a:pt x="121314" y="817349"/>
                  <a:pt x="160883" y="817999"/>
                  <a:pt x="200167" y="814316"/>
                </a:cubicBezTo>
                <a:cubicBezTo>
                  <a:pt x="209716" y="813421"/>
                  <a:pt x="217969" y="806575"/>
                  <a:pt x="227463" y="805218"/>
                </a:cubicBezTo>
                <a:lnTo>
                  <a:pt x="259308" y="800668"/>
                </a:lnTo>
                <a:cubicBezTo>
                  <a:pt x="263857" y="799152"/>
                  <a:pt x="268666" y="798263"/>
                  <a:pt x="272955" y="796119"/>
                </a:cubicBezTo>
                <a:cubicBezTo>
                  <a:pt x="277845" y="793674"/>
                  <a:pt x="281484" y="788941"/>
                  <a:pt x="286603" y="787021"/>
                </a:cubicBezTo>
                <a:cubicBezTo>
                  <a:pt x="293843" y="784306"/>
                  <a:pt x="301848" y="784346"/>
                  <a:pt x="309349" y="782471"/>
                </a:cubicBezTo>
                <a:cubicBezTo>
                  <a:pt x="314001" y="781308"/>
                  <a:pt x="318386" y="779239"/>
                  <a:pt x="322997" y="777922"/>
                </a:cubicBezTo>
                <a:cubicBezTo>
                  <a:pt x="329009" y="776204"/>
                  <a:pt x="335205" y="775170"/>
                  <a:pt x="341194" y="773373"/>
                </a:cubicBezTo>
                <a:cubicBezTo>
                  <a:pt x="350380" y="770617"/>
                  <a:pt x="359391" y="767307"/>
                  <a:pt x="368490" y="764274"/>
                </a:cubicBezTo>
                <a:cubicBezTo>
                  <a:pt x="386130" y="758394"/>
                  <a:pt x="398011" y="754048"/>
                  <a:pt x="418532" y="750627"/>
                </a:cubicBezTo>
                <a:cubicBezTo>
                  <a:pt x="455280" y="744501"/>
                  <a:pt x="437083" y="748992"/>
                  <a:pt x="473123" y="736979"/>
                </a:cubicBezTo>
                <a:lnTo>
                  <a:pt x="486770" y="732429"/>
                </a:lnTo>
                <a:cubicBezTo>
                  <a:pt x="488287" y="727880"/>
                  <a:pt x="488162" y="722391"/>
                  <a:pt x="491320" y="718782"/>
                </a:cubicBezTo>
                <a:cubicBezTo>
                  <a:pt x="502348" y="706178"/>
                  <a:pt x="518209" y="696306"/>
                  <a:pt x="532263" y="686937"/>
                </a:cubicBezTo>
                <a:cubicBezTo>
                  <a:pt x="535296" y="682388"/>
                  <a:pt x="537495" y="677155"/>
                  <a:pt x="541361" y="673289"/>
                </a:cubicBezTo>
                <a:cubicBezTo>
                  <a:pt x="545227" y="669423"/>
                  <a:pt x="551409" y="668306"/>
                  <a:pt x="555009" y="664191"/>
                </a:cubicBezTo>
                <a:cubicBezTo>
                  <a:pt x="592161" y="621731"/>
                  <a:pt x="556146" y="648268"/>
                  <a:pt x="586854" y="627797"/>
                </a:cubicBezTo>
                <a:cubicBezTo>
                  <a:pt x="602152" y="581901"/>
                  <a:pt x="578803" y="653113"/>
                  <a:pt x="595952" y="595952"/>
                </a:cubicBezTo>
                <a:cubicBezTo>
                  <a:pt x="598708" y="586766"/>
                  <a:pt x="602018" y="577755"/>
                  <a:pt x="605051" y="568656"/>
                </a:cubicBezTo>
                <a:cubicBezTo>
                  <a:pt x="606567" y="564107"/>
                  <a:pt x="608437" y="559661"/>
                  <a:pt x="609600" y="555009"/>
                </a:cubicBezTo>
                <a:lnTo>
                  <a:pt x="614149" y="536812"/>
                </a:lnTo>
                <a:cubicBezTo>
                  <a:pt x="615666" y="523164"/>
                  <a:pt x="616441" y="509413"/>
                  <a:pt x="618699" y="495868"/>
                </a:cubicBezTo>
                <a:cubicBezTo>
                  <a:pt x="619487" y="491138"/>
                  <a:pt x="622170" y="486893"/>
                  <a:pt x="623248" y="482221"/>
                </a:cubicBezTo>
                <a:cubicBezTo>
                  <a:pt x="638304" y="416975"/>
                  <a:pt x="625899" y="456066"/>
                  <a:pt x="636896" y="423080"/>
                </a:cubicBezTo>
                <a:cubicBezTo>
                  <a:pt x="644828" y="319954"/>
                  <a:pt x="640969" y="408168"/>
                  <a:pt x="636896" y="300250"/>
                </a:cubicBezTo>
                <a:cubicBezTo>
                  <a:pt x="634665" y="241132"/>
                  <a:pt x="635160" y="181922"/>
                  <a:pt x="632346" y="122829"/>
                </a:cubicBezTo>
                <a:cubicBezTo>
                  <a:pt x="632118" y="118039"/>
                  <a:pt x="629114" y="113793"/>
                  <a:pt x="627797" y="109182"/>
                </a:cubicBezTo>
                <a:cubicBezTo>
                  <a:pt x="603262" y="23307"/>
                  <a:pt x="646872" y="171539"/>
                  <a:pt x="618699" y="68238"/>
                </a:cubicBezTo>
                <a:cubicBezTo>
                  <a:pt x="616176" y="58985"/>
                  <a:pt x="609600" y="50534"/>
                  <a:pt x="609600" y="40943"/>
                </a:cubicBezTo>
                <a:lnTo>
                  <a:pt x="609600" y="0"/>
                </a:lnTo>
              </a:path>
            </a:pathLst>
          </a:cu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634" name="Text Box 13"/>
          <p:cNvSpPr txBox="1">
            <a:spLocks noChangeArrowheads="1"/>
          </p:cNvSpPr>
          <p:nvPr/>
        </p:nvSpPr>
        <p:spPr bwMode="auto">
          <a:xfrm>
            <a:off x="1627620" y="-52889"/>
            <a:ext cx="3389374" cy="156966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GB" sz="3200" dirty="0">
                <a:solidFill>
                  <a:srgbClr val="2E2B21"/>
                </a:solidFill>
                <a:latin typeface="Tw Cen MT" panose="020B0602020104020603"/>
              </a:rPr>
              <a:t>Large scale, coordinated control of American mink</a:t>
            </a:r>
          </a:p>
        </p:txBody>
      </p:sp>
      <p:pic>
        <p:nvPicPr>
          <p:cNvPr id="24" name="Picture 9" descr="raft in monitoring mode"/>
          <p:cNvPicPr>
            <a:picLocks noChangeAspect="1" noChangeArrowheads="1"/>
          </p:cNvPicPr>
          <p:nvPr/>
        </p:nvPicPr>
        <p:blipFill rotWithShape="1">
          <a:blip r:embed="rId4" cstate="email"/>
          <a:srcRect l="15599"/>
          <a:stretch/>
        </p:blipFill>
        <p:spPr bwMode="auto">
          <a:xfrm flipH="1">
            <a:off x="9820078" y="3586452"/>
            <a:ext cx="2412150" cy="3315651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EF011-A368-4A38-B9CF-A7656B4EFB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24" r="10700"/>
          <a:stretch/>
        </p:blipFill>
        <p:spPr>
          <a:xfrm>
            <a:off x="0" y="3586452"/>
            <a:ext cx="2832985" cy="3271548"/>
          </a:xfrm>
          <a:prstGeom prst="rect">
            <a:avLst/>
          </a:prstGeom>
        </p:spPr>
      </p:pic>
      <p:grpSp>
        <p:nvGrpSpPr>
          <p:cNvPr id="51" name="Group 21">
            <a:extLst>
              <a:ext uri="{FF2B5EF4-FFF2-40B4-BE49-F238E27FC236}">
                <a16:creationId xmlns:a16="http://schemas.microsoft.com/office/drawing/2014/main" xmlns="" id="{EC07B2C8-FE61-424E-8442-E17D0D6603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74835" y="1333973"/>
            <a:ext cx="5400675" cy="4057650"/>
            <a:chOff x="6994" y="8411"/>
            <a:chExt cx="7400" cy="4956"/>
          </a:xfrm>
        </p:grpSpPr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xmlns="" id="{5B41D64A-C295-49FB-8ECE-396819759F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94" y="8494"/>
              <a:ext cx="3557" cy="4425"/>
            </a:xfrm>
            <a:custGeom>
              <a:avLst/>
              <a:gdLst>
                <a:gd name="T0" fmla="*/ 3328 w 3557"/>
                <a:gd name="T1" fmla="*/ 4333 h 4425"/>
                <a:gd name="T2" fmla="*/ 2661 w 3557"/>
                <a:gd name="T3" fmla="*/ 4425 h 4425"/>
                <a:gd name="T4" fmla="*/ 777 w 3557"/>
                <a:gd name="T5" fmla="*/ 4315 h 4425"/>
                <a:gd name="T6" fmla="*/ 723 w 3557"/>
                <a:gd name="T7" fmla="*/ 3995 h 4425"/>
                <a:gd name="T8" fmla="*/ 787 w 3557"/>
                <a:gd name="T9" fmla="*/ 3895 h 4425"/>
                <a:gd name="T10" fmla="*/ 905 w 3557"/>
                <a:gd name="T11" fmla="*/ 3675 h 4425"/>
                <a:gd name="T12" fmla="*/ 988 w 3557"/>
                <a:gd name="T13" fmla="*/ 3584 h 4425"/>
                <a:gd name="T14" fmla="*/ 1052 w 3557"/>
                <a:gd name="T15" fmla="*/ 3492 h 4425"/>
                <a:gd name="T16" fmla="*/ 1253 w 3557"/>
                <a:gd name="T17" fmla="*/ 3236 h 4425"/>
                <a:gd name="T18" fmla="*/ 1326 w 3557"/>
                <a:gd name="T19" fmla="*/ 3154 h 4425"/>
                <a:gd name="T20" fmla="*/ 1180 w 3557"/>
                <a:gd name="T21" fmla="*/ 3035 h 4425"/>
                <a:gd name="T22" fmla="*/ 887 w 3557"/>
                <a:gd name="T23" fmla="*/ 2971 h 4425"/>
                <a:gd name="T24" fmla="*/ 677 w 3557"/>
                <a:gd name="T25" fmla="*/ 2797 h 4425"/>
                <a:gd name="T26" fmla="*/ 357 w 3557"/>
                <a:gd name="T27" fmla="*/ 2770 h 4425"/>
                <a:gd name="T28" fmla="*/ 147 w 3557"/>
                <a:gd name="T29" fmla="*/ 2889 h 4425"/>
                <a:gd name="T30" fmla="*/ 28 w 3557"/>
                <a:gd name="T31" fmla="*/ 2551 h 4425"/>
                <a:gd name="T32" fmla="*/ 83 w 3557"/>
                <a:gd name="T33" fmla="*/ 2340 h 4425"/>
                <a:gd name="T34" fmla="*/ 494 w 3557"/>
                <a:gd name="T35" fmla="*/ 2221 h 4425"/>
                <a:gd name="T36" fmla="*/ 1116 w 3557"/>
                <a:gd name="T37" fmla="*/ 2112 h 4425"/>
                <a:gd name="T38" fmla="*/ 1198 w 3557"/>
                <a:gd name="T39" fmla="*/ 2075 h 4425"/>
                <a:gd name="T40" fmla="*/ 1573 w 3557"/>
                <a:gd name="T41" fmla="*/ 1956 h 4425"/>
                <a:gd name="T42" fmla="*/ 1774 w 3557"/>
                <a:gd name="T43" fmla="*/ 1883 h 4425"/>
                <a:gd name="T44" fmla="*/ 1966 w 3557"/>
                <a:gd name="T45" fmla="*/ 1490 h 4425"/>
                <a:gd name="T46" fmla="*/ 2103 w 3557"/>
                <a:gd name="T47" fmla="*/ 1335 h 4425"/>
                <a:gd name="T48" fmla="*/ 2149 w 3557"/>
                <a:gd name="T49" fmla="*/ 1124 h 4425"/>
                <a:gd name="T50" fmla="*/ 2396 w 3557"/>
                <a:gd name="T51" fmla="*/ 960 h 4425"/>
                <a:gd name="T52" fmla="*/ 2515 w 3557"/>
                <a:gd name="T53" fmla="*/ 887 h 4425"/>
                <a:gd name="T54" fmla="*/ 2688 w 3557"/>
                <a:gd name="T55" fmla="*/ 777 h 4425"/>
                <a:gd name="T56" fmla="*/ 2825 w 3557"/>
                <a:gd name="T57" fmla="*/ 649 h 4425"/>
                <a:gd name="T58" fmla="*/ 2990 w 3557"/>
                <a:gd name="T59" fmla="*/ 530 h 4425"/>
                <a:gd name="T60" fmla="*/ 3255 w 3557"/>
                <a:gd name="T61" fmla="*/ 320 h 4425"/>
                <a:gd name="T62" fmla="*/ 3456 w 3557"/>
                <a:gd name="T63" fmla="*/ 91 h 4425"/>
                <a:gd name="T64" fmla="*/ 3557 w 3557"/>
                <a:gd name="T65" fmla="*/ 0 h 44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57"/>
                <a:gd name="T100" fmla="*/ 0 h 4425"/>
                <a:gd name="T101" fmla="*/ 3557 w 3557"/>
                <a:gd name="T102" fmla="*/ 4425 h 44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57" h="4425">
                  <a:moveTo>
                    <a:pt x="3511" y="4324"/>
                  </a:moveTo>
                  <a:cubicBezTo>
                    <a:pt x="3450" y="4327"/>
                    <a:pt x="3389" y="4328"/>
                    <a:pt x="3328" y="4333"/>
                  </a:cubicBezTo>
                  <a:cubicBezTo>
                    <a:pt x="3227" y="4341"/>
                    <a:pt x="3127" y="4382"/>
                    <a:pt x="3027" y="4397"/>
                  </a:cubicBezTo>
                  <a:cubicBezTo>
                    <a:pt x="2906" y="4415"/>
                    <a:pt x="2783" y="4419"/>
                    <a:pt x="2661" y="4425"/>
                  </a:cubicBezTo>
                  <a:cubicBezTo>
                    <a:pt x="2356" y="4419"/>
                    <a:pt x="2059" y="4405"/>
                    <a:pt x="1756" y="4388"/>
                  </a:cubicBezTo>
                  <a:cubicBezTo>
                    <a:pt x="1430" y="4348"/>
                    <a:pt x="1105" y="4327"/>
                    <a:pt x="777" y="4315"/>
                  </a:cubicBezTo>
                  <a:cubicBezTo>
                    <a:pt x="721" y="4309"/>
                    <a:pt x="687" y="4315"/>
                    <a:pt x="649" y="4279"/>
                  </a:cubicBezTo>
                  <a:cubicBezTo>
                    <a:pt x="632" y="4175"/>
                    <a:pt x="644" y="4070"/>
                    <a:pt x="723" y="3995"/>
                  </a:cubicBezTo>
                  <a:cubicBezTo>
                    <a:pt x="739" y="3947"/>
                    <a:pt x="721" y="3987"/>
                    <a:pt x="750" y="3949"/>
                  </a:cubicBezTo>
                  <a:cubicBezTo>
                    <a:pt x="763" y="3932"/>
                    <a:pt x="787" y="3895"/>
                    <a:pt x="787" y="3895"/>
                  </a:cubicBezTo>
                  <a:cubicBezTo>
                    <a:pt x="797" y="3865"/>
                    <a:pt x="813" y="3842"/>
                    <a:pt x="823" y="3812"/>
                  </a:cubicBezTo>
                  <a:cubicBezTo>
                    <a:pt x="832" y="3721"/>
                    <a:pt x="821" y="3703"/>
                    <a:pt x="905" y="3675"/>
                  </a:cubicBezTo>
                  <a:cubicBezTo>
                    <a:pt x="919" y="3662"/>
                    <a:pt x="938" y="3654"/>
                    <a:pt x="951" y="3639"/>
                  </a:cubicBezTo>
                  <a:cubicBezTo>
                    <a:pt x="966" y="3622"/>
                    <a:pt x="973" y="3600"/>
                    <a:pt x="988" y="3584"/>
                  </a:cubicBezTo>
                  <a:cubicBezTo>
                    <a:pt x="994" y="3578"/>
                    <a:pt x="1000" y="3571"/>
                    <a:pt x="1006" y="3565"/>
                  </a:cubicBezTo>
                  <a:cubicBezTo>
                    <a:pt x="1016" y="3534"/>
                    <a:pt x="1029" y="3515"/>
                    <a:pt x="1052" y="3492"/>
                  </a:cubicBezTo>
                  <a:cubicBezTo>
                    <a:pt x="1065" y="3452"/>
                    <a:pt x="1086" y="3420"/>
                    <a:pt x="1116" y="3392"/>
                  </a:cubicBezTo>
                  <a:cubicBezTo>
                    <a:pt x="1136" y="3329"/>
                    <a:pt x="1188" y="3257"/>
                    <a:pt x="1253" y="3236"/>
                  </a:cubicBezTo>
                  <a:cubicBezTo>
                    <a:pt x="1278" y="3219"/>
                    <a:pt x="1296" y="3203"/>
                    <a:pt x="1317" y="3181"/>
                  </a:cubicBezTo>
                  <a:cubicBezTo>
                    <a:pt x="1320" y="3172"/>
                    <a:pt x="1330" y="3163"/>
                    <a:pt x="1326" y="3154"/>
                  </a:cubicBezTo>
                  <a:cubicBezTo>
                    <a:pt x="1322" y="3143"/>
                    <a:pt x="1265" y="3112"/>
                    <a:pt x="1253" y="3108"/>
                  </a:cubicBezTo>
                  <a:cubicBezTo>
                    <a:pt x="1229" y="3085"/>
                    <a:pt x="1212" y="3049"/>
                    <a:pt x="1180" y="3035"/>
                  </a:cubicBezTo>
                  <a:cubicBezTo>
                    <a:pt x="1118" y="3008"/>
                    <a:pt x="1045" y="3001"/>
                    <a:pt x="979" y="2989"/>
                  </a:cubicBezTo>
                  <a:cubicBezTo>
                    <a:pt x="933" y="2980"/>
                    <a:pt x="927" y="2983"/>
                    <a:pt x="887" y="2971"/>
                  </a:cubicBezTo>
                  <a:cubicBezTo>
                    <a:pt x="868" y="2966"/>
                    <a:pt x="832" y="2953"/>
                    <a:pt x="832" y="2953"/>
                  </a:cubicBezTo>
                  <a:cubicBezTo>
                    <a:pt x="771" y="2912"/>
                    <a:pt x="741" y="2838"/>
                    <a:pt x="677" y="2797"/>
                  </a:cubicBezTo>
                  <a:cubicBezTo>
                    <a:pt x="630" y="2767"/>
                    <a:pt x="575" y="2756"/>
                    <a:pt x="521" y="2743"/>
                  </a:cubicBezTo>
                  <a:cubicBezTo>
                    <a:pt x="472" y="2747"/>
                    <a:pt x="405" y="2746"/>
                    <a:pt x="357" y="2770"/>
                  </a:cubicBezTo>
                  <a:cubicBezTo>
                    <a:pt x="318" y="2789"/>
                    <a:pt x="299" y="2820"/>
                    <a:pt x="256" y="2834"/>
                  </a:cubicBezTo>
                  <a:cubicBezTo>
                    <a:pt x="221" y="2857"/>
                    <a:pt x="182" y="2866"/>
                    <a:pt x="147" y="2889"/>
                  </a:cubicBezTo>
                  <a:cubicBezTo>
                    <a:pt x="143" y="2886"/>
                    <a:pt x="112" y="2857"/>
                    <a:pt x="110" y="2852"/>
                  </a:cubicBezTo>
                  <a:cubicBezTo>
                    <a:pt x="65" y="2759"/>
                    <a:pt x="52" y="2650"/>
                    <a:pt x="28" y="2551"/>
                  </a:cubicBezTo>
                  <a:cubicBezTo>
                    <a:pt x="20" y="2520"/>
                    <a:pt x="8" y="2490"/>
                    <a:pt x="0" y="2459"/>
                  </a:cubicBezTo>
                  <a:cubicBezTo>
                    <a:pt x="10" y="2388"/>
                    <a:pt x="15" y="2362"/>
                    <a:pt x="83" y="2340"/>
                  </a:cubicBezTo>
                  <a:cubicBezTo>
                    <a:pt x="145" y="2299"/>
                    <a:pt x="116" y="2311"/>
                    <a:pt x="165" y="2295"/>
                  </a:cubicBezTo>
                  <a:cubicBezTo>
                    <a:pt x="235" y="2221"/>
                    <a:pt x="412" y="2227"/>
                    <a:pt x="494" y="2221"/>
                  </a:cubicBezTo>
                  <a:cubicBezTo>
                    <a:pt x="614" y="2213"/>
                    <a:pt x="732" y="2189"/>
                    <a:pt x="851" y="2176"/>
                  </a:cubicBezTo>
                  <a:cubicBezTo>
                    <a:pt x="939" y="2154"/>
                    <a:pt x="1030" y="2138"/>
                    <a:pt x="1116" y="2112"/>
                  </a:cubicBezTo>
                  <a:cubicBezTo>
                    <a:pt x="1135" y="2106"/>
                    <a:pt x="1155" y="2104"/>
                    <a:pt x="1171" y="2093"/>
                  </a:cubicBezTo>
                  <a:cubicBezTo>
                    <a:pt x="1180" y="2087"/>
                    <a:pt x="1188" y="2079"/>
                    <a:pt x="1198" y="2075"/>
                  </a:cubicBezTo>
                  <a:cubicBezTo>
                    <a:pt x="1216" y="2067"/>
                    <a:pt x="1253" y="2057"/>
                    <a:pt x="1253" y="2057"/>
                  </a:cubicBezTo>
                  <a:cubicBezTo>
                    <a:pt x="1350" y="1993"/>
                    <a:pt x="1459" y="1970"/>
                    <a:pt x="1573" y="1956"/>
                  </a:cubicBezTo>
                  <a:cubicBezTo>
                    <a:pt x="1624" y="1939"/>
                    <a:pt x="1669" y="1916"/>
                    <a:pt x="1719" y="1901"/>
                  </a:cubicBezTo>
                  <a:cubicBezTo>
                    <a:pt x="1737" y="1895"/>
                    <a:pt x="1774" y="1883"/>
                    <a:pt x="1774" y="1883"/>
                  </a:cubicBezTo>
                  <a:cubicBezTo>
                    <a:pt x="1816" y="1754"/>
                    <a:pt x="1777" y="1628"/>
                    <a:pt x="1902" y="1545"/>
                  </a:cubicBezTo>
                  <a:cubicBezTo>
                    <a:pt x="1922" y="1514"/>
                    <a:pt x="1931" y="1502"/>
                    <a:pt x="1966" y="1490"/>
                  </a:cubicBezTo>
                  <a:cubicBezTo>
                    <a:pt x="2001" y="1455"/>
                    <a:pt x="2037" y="1428"/>
                    <a:pt x="2067" y="1389"/>
                  </a:cubicBezTo>
                  <a:cubicBezTo>
                    <a:pt x="2080" y="1372"/>
                    <a:pt x="2103" y="1335"/>
                    <a:pt x="2103" y="1335"/>
                  </a:cubicBezTo>
                  <a:cubicBezTo>
                    <a:pt x="2129" y="1254"/>
                    <a:pt x="2088" y="1387"/>
                    <a:pt x="2121" y="1207"/>
                  </a:cubicBezTo>
                  <a:cubicBezTo>
                    <a:pt x="2126" y="1178"/>
                    <a:pt x="2140" y="1152"/>
                    <a:pt x="2149" y="1124"/>
                  </a:cubicBezTo>
                  <a:cubicBezTo>
                    <a:pt x="2155" y="1105"/>
                    <a:pt x="2181" y="1102"/>
                    <a:pt x="2195" y="1088"/>
                  </a:cubicBezTo>
                  <a:cubicBezTo>
                    <a:pt x="2251" y="1032"/>
                    <a:pt x="2319" y="979"/>
                    <a:pt x="2396" y="960"/>
                  </a:cubicBezTo>
                  <a:cubicBezTo>
                    <a:pt x="2413" y="942"/>
                    <a:pt x="2439" y="915"/>
                    <a:pt x="2460" y="905"/>
                  </a:cubicBezTo>
                  <a:cubicBezTo>
                    <a:pt x="2477" y="897"/>
                    <a:pt x="2515" y="887"/>
                    <a:pt x="2515" y="887"/>
                  </a:cubicBezTo>
                  <a:cubicBezTo>
                    <a:pt x="2535" y="866"/>
                    <a:pt x="2578" y="841"/>
                    <a:pt x="2606" y="832"/>
                  </a:cubicBezTo>
                  <a:cubicBezTo>
                    <a:pt x="2670" y="789"/>
                    <a:pt x="2643" y="807"/>
                    <a:pt x="2688" y="777"/>
                  </a:cubicBezTo>
                  <a:cubicBezTo>
                    <a:pt x="2712" y="761"/>
                    <a:pt x="2725" y="735"/>
                    <a:pt x="2743" y="713"/>
                  </a:cubicBezTo>
                  <a:cubicBezTo>
                    <a:pt x="2770" y="680"/>
                    <a:pt x="2786" y="675"/>
                    <a:pt x="2825" y="649"/>
                  </a:cubicBezTo>
                  <a:cubicBezTo>
                    <a:pt x="2841" y="639"/>
                    <a:pt x="2848" y="624"/>
                    <a:pt x="2862" y="612"/>
                  </a:cubicBezTo>
                  <a:cubicBezTo>
                    <a:pt x="2901" y="580"/>
                    <a:pt x="2941" y="546"/>
                    <a:pt x="2990" y="530"/>
                  </a:cubicBezTo>
                  <a:cubicBezTo>
                    <a:pt x="3023" y="497"/>
                    <a:pt x="3061" y="473"/>
                    <a:pt x="3100" y="448"/>
                  </a:cubicBezTo>
                  <a:cubicBezTo>
                    <a:pt x="3156" y="412"/>
                    <a:pt x="3200" y="357"/>
                    <a:pt x="3255" y="320"/>
                  </a:cubicBezTo>
                  <a:cubicBezTo>
                    <a:pt x="3280" y="241"/>
                    <a:pt x="3362" y="192"/>
                    <a:pt x="3420" y="137"/>
                  </a:cubicBezTo>
                  <a:cubicBezTo>
                    <a:pt x="3442" y="68"/>
                    <a:pt x="3410" y="149"/>
                    <a:pt x="3456" y="91"/>
                  </a:cubicBezTo>
                  <a:cubicBezTo>
                    <a:pt x="3502" y="33"/>
                    <a:pt x="3426" y="92"/>
                    <a:pt x="3484" y="45"/>
                  </a:cubicBezTo>
                  <a:cubicBezTo>
                    <a:pt x="3509" y="25"/>
                    <a:pt x="3534" y="23"/>
                    <a:pt x="3557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xmlns="" id="{421E8E0C-EF07-49E3-BFDA-D640816A6F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78" y="8411"/>
              <a:ext cx="3916" cy="4956"/>
            </a:xfrm>
            <a:custGeom>
              <a:avLst/>
              <a:gdLst>
                <a:gd name="T0" fmla="*/ 164 w 3916"/>
                <a:gd name="T1" fmla="*/ 147 h 4956"/>
                <a:gd name="T2" fmla="*/ 237 w 3916"/>
                <a:gd name="T3" fmla="*/ 110 h 4956"/>
                <a:gd name="T4" fmla="*/ 685 w 3916"/>
                <a:gd name="T5" fmla="*/ 19 h 4956"/>
                <a:gd name="T6" fmla="*/ 768 w 3916"/>
                <a:gd name="T7" fmla="*/ 64 h 4956"/>
                <a:gd name="T8" fmla="*/ 914 w 3916"/>
                <a:gd name="T9" fmla="*/ 183 h 4956"/>
                <a:gd name="T10" fmla="*/ 987 w 3916"/>
                <a:gd name="T11" fmla="*/ 220 h 4956"/>
                <a:gd name="T12" fmla="*/ 1042 w 3916"/>
                <a:gd name="T13" fmla="*/ 238 h 4956"/>
                <a:gd name="T14" fmla="*/ 1133 w 3916"/>
                <a:gd name="T15" fmla="*/ 110 h 4956"/>
                <a:gd name="T16" fmla="*/ 1289 w 3916"/>
                <a:gd name="T17" fmla="*/ 0 h 4956"/>
                <a:gd name="T18" fmla="*/ 1682 w 3916"/>
                <a:gd name="T19" fmla="*/ 174 h 4956"/>
                <a:gd name="T20" fmla="*/ 1728 w 3916"/>
                <a:gd name="T21" fmla="*/ 211 h 4956"/>
                <a:gd name="T22" fmla="*/ 1810 w 3916"/>
                <a:gd name="T23" fmla="*/ 348 h 4956"/>
                <a:gd name="T24" fmla="*/ 1764 w 3916"/>
                <a:gd name="T25" fmla="*/ 384 h 4956"/>
                <a:gd name="T26" fmla="*/ 1847 w 3916"/>
                <a:gd name="T27" fmla="*/ 613 h 4956"/>
                <a:gd name="T28" fmla="*/ 1965 w 3916"/>
                <a:gd name="T29" fmla="*/ 1079 h 4956"/>
                <a:gd name="T30" fmla="*/ 2468 w 3916"/>
                <a:gd name="T31" fmla="*/ 1189 h 4956"/>
                <a:gd name="T32" fmla="*/ 2624 w 3916"/>
                <a:gd name="T33" fmla="*/ 1390 h 4956"/>
                <a:gd name="T34" fmla="*/ 2660 w 3916"/>
                <a:gd name="T35" fmla="*/ 1527 h 4956"/>
                <a:gd name="T36" fmla="*/ 2624 w 3916"/>
                <a:gd name="T37" fmla="*/ 1674 h 4956"/>
                <a:gd name="T38" fmla="*/ 2660 w 3916"/>
                <a:gd name="T39" fmla="*/ 1802 h 4956"/>
                <a:gd name="T40" fmla="*/ 2679 w 3916"/>
                <a:gd name="T41" fmla="*/ 2048 h 4956"/>
                <a:gd name="T42" fmla="*/ 2706 w 3916"/>
                <a:gd name="T43" fmla="*/ 2131 h 4956"/>
                <a:gd name="T44" fmla="*/ 2861 w 3916"/>
                <a:gd name="T45" fmla="*/ 2231 h 4956"/>
                <a:gd name="T46" fmla="*/ 3127 w 3916"/>
                <a:gd name="T47" fmla="*/ 2259 h 4956"/>
                <a:gd name="T48" fmla="*/ 3309 w 3916"/>
                <a:gd name="T49" fmla="*/ 2222 h 4956"/>
                <a:gd name="T50" fmla="*/ 3620 w 3916"/>
                <a:gd name="T51" fmla="*/ 2387 h 4956"/>
                <a:gd name="T52" fmla="*/ 3666 w 3916"/>
                <a:gd name="T53" fmla="*/ 2414 h 4956"/>
                <a:gd name="T54" fmla="*/ 3712 w 3916"/>
                <a:gd name="T55" fmla="*/ 2460 h 4956"/>
                <a:gd name="T56" fmla="*/ 3876 w 3916"/>
                <a:gd name="T57" fmla="*/ 2597 h 4956"/>
                <a:gd name="T58" fmla="*/ 3785 w 3916"/>
                <a:gd name="T59" fmla="*/ 2862 h 4956"/>
                <a:gd name="T60" fmla="*/ 3373 w 3916"/>
                <a:gd name="T61" fmla="*/ 3045 h 4956"/>
                <a:gd name="T62" fmla="*/ 3474 w 3916"/>
                <a:gd name="T63" fmla="*/ 3374 h 4956"/>
                <a:gd name="T64" fmla="*/ 3602 w 3916"/>
                <a:gd name="T65" fmla="*/ 3456 h 4956"/>
                <a:gd name="T66" fmla="*/ 3666 w 3916"/>
                <a:gd name="T67" fmla="*/ 3840 h 4956"/>
                <a:gd name="T68" fmla="*/ 3511 w 3916"/>
                <a:gd name="T69" fmla="*/ 4215 h 4956"/>
                <a:gd name="T70" fmla="*/ 3236 w 3916"/>
                <a:gd name="T71" fmla="*/ 4307 h 4956"/>
                <a:gd name="T72" fmla="*/ 2898 w 3916"/>
                <a:gd name="T73" fmla="*/ 4471 h 4956"/>
                <a:gd name="T74" fmla="*/ 2788 w 3916"/>
                <a:gd name="T75" fmla="*/ 4508 h 4956"/>
                <a:gd name="T76" fmla="*/ 2578 w 3916"/>
                <a:gd name="T77" fmla="*/ 4590 h 4956"/>
                <a:gd name="T78" fmla="*/ 2532 w 3916"/>
                <a:gd name="T79" fmla="*/ 4618 h 4956"/>
                <a:gd name="T80" fmla="*/ 2377 w 3916"/>
                <a:gd name="T81" fmla="*/ 4709 h 4956"/>
                <a:gd name="T82" fmla="*/ 2157 w 3916"/>
                <a:gd name="T83" fmla="*/ 4956 h 4956"/>
                <a:gd name="T84" fmla="*/ 1984 w 3916"/>
                <a:gd name="T85" fmla="*/ 4910 h 4956"/>
                <a:gd name="T86" fmla="*/ 1664 w 3916"/>
                <a:gd name="T87" fmla="*/ 4846 h 4956"/>
                <a:gd name="T88" fmla="*/ 1353 w 3916"/>
                <a:gd name="T89" fmla="*/ 4709 h 4956"/>
                <a:gd name="T90" fmla="*/ 1271 w 3916"/>
                <a:gd name="T91" fmla="*/ 4682 h 4956"/>
                <a:gd name="T92" fmla="*/ 676 w 3916"/>
                <a:gd name="T93" fmla="*/ 4535 h 4956"/>
                <a:gd name="T94" fmla="*/ 567 w 3916"/>
                <a:gd name="T95" fmla="*/ 4499 h 4956"/>
                <a:gd name="T96" fmla="*/ 375 w 3916"/>
                <a:gd name="T97" fmla="*/ 4371 h 4956"/>
                <a:gd name="T98" fmla="*/ 18 w 3916"/>
                <a:gd name="T99" fmla="*/ 4389 h 49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916"/>
                <a:gd name="T151" fmla="*/ 0 h 4956"/>
                <a:gd name="T152" fmla="*/ 3916 w 3916"/>
                <a:gd name="T153" fmla="*/ 4956 h 49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916" h="4956">
                  <a:moveTo>
                    <a:pt x="45" y="119"/>
                  </a:moveTo>
                  <a:cubicBezTo>
                    <a:pt x="85" y="178"/>
                    <a:pt x="99" y="169"/>
                    <a:pt x="164" y="147"/>
                  </a:cubicBezTo>
                  <a:cubicBezTo>
                    <a:pt x="170" y="141"/>
                    <a:pt x="175" y="132"/>
                    <a:pt x="183" y="128"/>
                  </a:cubicBezTo>
                  <a:cubicBezTo>
                    <a:pt x="200" y="119"/>
                    <a:pt x="237" y="110"/>
                    <a:pt x="237" y="110"/>
                  </a:cubicBezTo>
                  <a:cubicBezTo>
                    <a:pt x="261" y="87"/>
                    <a:pt x="273" y="65"/>
                    <a:pt x="301" y="46"/>
                  </a:cubicBezTo>
                  <a:cubicBezTo>
                    <a:pt x="439" y="52"/>
                    <a:pt x="555" y="62"/>
                    <a:pt x="685" y="19"/>
                  </a:cubicBezTo>
                  <a:cubicBezTo>
                    <a:pt x="688" y="20"/>
                    <a:pt x="742" y="32"/>
                    <a:pt x="749" y="37"/>
                  </a:cubicBezTo>
                  <a:cubicBezTo>
                    <a:pt x="758" y="44"/>
                    <a:pt x="761" y="55"/>
                    <a:pt x="768" y="64"/>
                  </a:cubicBezTo>
                  <a:cubicBezTo>
                    <a:pt x="797" y="100"/>
                    <a:pt x="823" y="141"/>
                    <a:pt x="868" y="156"/>
                  </a:cubicBezTo>
                  <a:cubicBezTo>
                    <a:pt x="923" y="208"/>
                    <a:pt x="847" y="142"/>
                    <a:pt x="914" y="183"/>
                  </a:cubicBezTo>
                  <a:cubicBezTo>
                    <a:pt x="921" y="188"/>
                    <a:pt x="924" y="198"/>
                    <a:pt x="932" y="202"/>
                  </a:cubicBezTo>
                  <a:cubicBezTo>
                    <a:pt x="949" y="211"/>
                    <a:pt x="969" y="214"/>
                    <a:pt x="987" y="220"/>
                  </a:cubicBezTo>
                  <a:cubicBezTo>
                    <a:pt x="996" y="223"/>
                    <a:pt x="1006" y="226"/>
                    <a:pt x="1015" y="229"/>
                  </a:cubicBezTo>
                  <a:cubicBezTo>
                    <a:pt x="1024" y="232"/>
                    <a:pt x="1042" y="238"/>
                    <a:pt x="1042" y="238"/>
                  </a:cubicBezTo>
                  <a:cubicBezTo>
                    <a:pt x="1063" y="235"/>
                    <a:pt x="1086" y="238"/>
                    <a:pt x="1106" y="229"/>
                  </a:cubicBezTo>
                  <a:cubicBezTo>
                    <a:pt x="1143" y="213"/>
                    <a:pt x="1123" y="149"/>
                    <a:pt x="1133" y="110"/>
                  </a:cubicBezTo>
                  <a:cubicBezTo>
                    <a:pt x="1141" y="79"/>
                    <a:pt x="1206" y="74"/>
                    <a:pt x="1234" y="64"/>
                  </a:cubicBezTo>
                  <a:cubicBezTo>
                    <a:pt x="1246" y="28"/>
                    <a:pt x="1252" y="13"/>
                    <a:pt x="1289" y="0"/>
                  </a:cubicBezTo>
                  <a:cubicBezTo>
                    <a:pt x="1388" y="14"/>
                    <a:pt x="1487" y="39"/>
                    <a:pt x="1581" y="74"/>
                  </a:cubicBezTo>
                  <a:cubicBezTo>
                    <a:pt x="1596" y="115"/>
                    <a:pt x="1645" y="150"/>
                    <a:pt x="1682" y="174"/>
                  </a:cubicBezTo>
                  <a:cubicBezTo>
                    <a:pt x="1688" y="183"/>
                    <a:pt x="1691" y="195"/>
                    <a:pt x="1700" y="202"/>
                  </a:cubicBezTo>
                  <a:cubicBezTo>
                    <a:pt x="1708" y="208"/>
                    <a:pt x="1719" y="206"/>
                    <a:pt x="1728" y="211"/>
                  </a:cubicBezTo>
                  <a:cubicBezTo>
                    <a:pt x="1777" y="237"/>
                    <a:pt x="1773" y="237"/>
                    <a:pt x="1801" y="266"/>
                  </a:cubicBezTo>
                  <a:cubicBezTo>
                    <a:pt x="1810" y="292"/>
                    <a:pt x="1831" y="321"/>
                    <a:pt x="1810" y="348"/>
                  </a:cubicBezTo>
                  <a:cubicBezTo>
                    <a:pt x="1803" y="357"/>
                    <a:pt x="1792" y="359"/>
                    <a:pt x="1783" y="366"/>
                  </a:cubicBezTo>
                  <a:cubicBezTo>
                    <a:pt x="1776" y="371"/>
                    <a:pt x="1770" y="378"/>
                    <a:pt x="1764" y="384"/>
                  </a:cubicBezTo>
                  <a:cubicBezTo>
                    <a:pt x="1742" y="453"/>
                    <a:pt x="1767" y="485"/>
                    <a:pt x="1810" y="531"/>
                  </a:cubicBezTo>
                  <a:cubicBezTo>
                    <a:pt x="1820" y="561"/>
                    <a:pt x="1836" y="584"/>
                    <a:pt x="1847" y="613"/>
                  </a:cubicBezTo>
                  <a:cubicBezTo>
                    <a:pt x="1831" y="713"/>
                    <a:pt x="1836" y="644"/>
                    <a:pt x="1847" y="759"/>
                  </a:cubicBezTo>
                  <a:cubicBezTo>
                    <a:pt x="1855" y="844"/>
                    <a:pt x="1866" y="1030"/>
                    <a:pt x="1965" y="1079"/>
                  </a:cubicBezTo>
                  <a:cubicBezTo>
                    <a:pt x="2015" y="1103"/>
                    <a:pt x="2088" y="1102"/>
                    <a:pt x="2139" y="1107"/>
                  </a:cubicBezTo>
                  <a:cubicBezTo>
                    <a:pt x="2247" y="1142"/>
                    <a:pt x="2361" y="1153"/>
                    <a:pt x="2468" y="1189"/>
                  </a:cubicBezTo>
                  <a:cubicBezTo>
                    <a:pt x="2508" y="1227"/>
                    <a:pt x="2508" y="1277"/>
                    <a:pt x="2541" y="1317"/>
                  </a:cubicBezTo>
                  <a:cubicBezTo>
                    <a:pt x="2565" y="1346"/>
                    <a:pt x="2597" y="1365"/>
                    <a:pt x="2624" y="1390"/>
                  </a:cubicBezTo>
                  <a:cubicBezTo>
                    <a:pt x="2636" y="1463"/>
                    <a:pt x="2627" y="1428"/>
                    <a:pt x="2651" y="1500"/>
                  </a:cubicBezTo>
                  <a:cubicBezTo>
                    <a:pt x="2654" y="1509"/>
                    <a:pt x="2660" y="1527"/>
                    <a:pt x="2660" y="1527"/>
                  </a:cubicBezTo>
                  <a:cubicBezTo>
                    <a:pt x="2648" y="1611"/>
                    <a:pt x="2658" y="1570"/>
                    <a:pt x="2633" y="1646"/>
                  </a:cubicBezTo>
                  <a:cubicBezTo>
                    <a:pt x="2630" y="1655"/>
                    <a:pt x="2624" y="1674"/>
                    <a:pt x="2624" y="1674"/>
                  </a:cubicBezTo>
                  <a:cubicBezTo>
                    <a:pt x="2637" y="1739"/>
                    <a:pt x="2628" y="1703"/>
                    <a:pt x="2651" y="1774"/>
                  </a:cubicBezTo>
                  <a:cubicBezTo>
                    <a:pt x="2654" y="1783"/>
                    <a:pt x="2660" y="1802"/>
                    <a:pt x="2660" y="1802"/>
                  </a:cubicBezTo>
                  <a:cubicBezTo>
                    <a:pt x="2655" y="1839"/>
                    <a:pt x="2642" y="1874"/>
                    <a:pt x="2642" y="1911"/>
                  </a:cubicBezTo>
                  <a:cubicBezTo>
                    <a:pt x="2642" y="1954"/>
                    <a:pt x="2665" y="2008"/>
                    <a:pt x="2679" y="2048"/>
                  </a:cubicBezTo>
                  <a:cubicBezTo>
                    <a:pt x="2685" y="2066"/>
                    <a:pt x="2691" y="2085"/>
                    <a:pt x="2697" y="2103"/>
                  </a:cubicBezTo>
                  <a:cubicBezTo>
                    <a:pt x="2700" y="2112"/>
                    <a:pt x="2699" y="2124"/>
                    <a:pt x="2706" y="2131"/>
                  </a:cubicBezTo>
                  <a:cubicBezTo>
                    <a:pt x="2768" y="2191"/>
                    <a:pt x="2734" y="2164"/>
                    <a:pt x="2807" y="2213"/>
                  </a:cubicBezTo>
                  <a:cubicBezTo>
                    <a:pt x="2823" y="2224"/>
                    <a:pt x="2861" y="2231"/>
                    <a:pt x="2861" y="2231"/>
                  </a:cubicBezTo>
                  <a:cubicBezTo>
                    <a:pt x="2895" y="2265"/>
                    <a:pt x="2961" y="2269"/>
                    <a:pt x="3008" y="2277"/>
                  </a:cubicBezTo>
                  <a:cubicBezTo>
                    <a:pt x="3051" y="2272"/>
                    <a:pt x="3086" y="2269"/>
                    <a:pt x="3127" y="2259"/>
                  </a:cubicBezTo>
                  <a:cubicBezTo>
                    <a:pt x="3146" y="2254"/>
                    <a:pt x="3162" y="2243"/>
                    <a:pt x="3181" y="2240"/>
                  </a:cubicBezTo>
                  <a:cubicBezTo>
                    <a:pt x="3223" y="2232"/>
                    <a:pt x="3309" y="2222"/>
                    <a:pt x="3309" y="2222"/>
                  </a:cubicBezTo>
                  <a:cubicBezTo>
                    <a:pt x="3424" y="2229"/>
                    <a:pt x="3463" y="2205"/>
                    <a:pt x="3520" y="2286"/>
                  </a:cubicBezTo>
                  <a:cubicBezTo>
                    <a:pt x="3534" y="2330"/>
                    <a:pt x="3576" y="2372"/>
                    <a:pt x="3620" y="2387"/>
                  </a:cubicBezTo>
                  <a:cubicBezTo>
                    <a:pt x="3626" y="2393"/>
                    <a:pt x="3631" y="2401"/>
                    <a:pt x="3639" y="2405"/>
                  </a:cubicBezTo>
                  <a:cubicBezTo>
                    <a:pt x="3647" y="2410"/>
                    <a:pt x="3659" y="2408"/>
                    <a:pt x="3666" y="2414"/>
                  </a:cubicBezTo>
                  <a:cubicBezTo>
                    <a:pt x="3675" y="2421"/>
                    <a:pt x="3676" y="2434"/>
                    <a:pt x="3684" y="2442"/>
                  </a:cubicBezTo>
                  <a:cubicBezTo>
                    <a:pt x="3692" y="2450"/>
                    <a:pt x="3703" y="2454"/>
                    <a:pt x="3712" y="2460"/>
                  </a:cubicBezTo>
                  <a:cubicBezTo>
                    <a:pt x="3743" y="2507"/>
                    <a:pt x="3784" y="2530"/>
                    <a:pt x="3831" y="2560"/>
                  </a:cubicBezTo>
                  <a:cubicBezTo>
                    <a:pt x="3847" y="2571"/>
                    <a:pt x="3860" y="2586"/>
                    <a:pt x="3876" y="2597"/>
                  </a:cubicBezTo>
                  <a:cubicBezTo>
                    <a:pt x="3916" y="2655"/>
                    <a:pt x="3903" y="2680"/>
                    <a:pt x="3867" y="2734"/>
                  </a:cubicBezTo>
                  <a:cubicBezTo>
                    <a:pt x="3845" y="2800"/>
                    <a:pt x="3837" y="2810"/>
                    <a:pt x="3785" y="2862"/>
                  </a:cubicBezTo>
                  <a:cubicBezTo>
                    <a:pt x="3774" y="2873"/>
                    <a:pt x="3694" y="2893"/>
                    <a:pt x="3675" y="2899"/>
                  </a:cubicBezTo>
                  <a:cubicBezTo>
                    <a:pt x="3586" y="3032"/>
                    <a:pt x="3529" y="3033"/>
                    <a:pt x="3373" y="3045"/>
                  </a:cubicBezTo>
                  <a:cubicBezTo>
                    <a:pt x="3345" y="3087"/>
                    <a:pt x="3358" y="3121"/>
                    <a:pt x="3392" y="3155"/>
                  </a:cubicBezTo>
                  <a:cubicBezTo>
                    <a:pt x="3415" y="3224"/>
                    <a:pt x="3424" y="3324"/>
                    <a:pt x="3474" y="3374"/>
                  </a:cubicBezTo>
                  <a:cubicBezTo>
                    <a:pt x="3494" y="3438"/>
                    <a:pt x="3500" y="3429"/>
                    <a:pt x="3575" y="3438"/>
                  </a:cubicBezTo>
                  <a:cubicBezTo>
                    <a:pt x="3584" y="3444"/>
                    <a:pt x="3596" y="3447"/>
                    <a:pt x="3602" y="3456"/>
                  </a:cubicBezTo>
                  <a:cubicBezTo>
                    <a:pt x="3612" y="3472"/>
                    <a:pt x="3620" y="3511"/>
                    <a:pt x="3620" y="3511"/>
                  </a:cubicBezTo>
                  <a:cubicBezTo>
                    <a:pt x="3628" y="3627"/>
                    <a:pt x="3647" y="3728"/>
                    <a:pt x="3666" y="3840"/>
                  </a:cubicBezTo>
                  <a:cubicBezTo>
                    <a:pt x="3657" y="4055"/>
                    <a:pt x="3684" y="4037"/>
                    <a:pt x="3602" y="4160"/>
                  </a:cubicBezTo>
                  <a:cubicBezTo>
                    <a:pt x="3587" y="4207"/>
                    <a:pt x="3556" y="4204"/>
                    <a:pt x="3511" y="4215"/>
                  </a:cubicBezTo>
                  <a:cubicBezTo>
                    <a:pt x="3422" y="4237"/>
                    <a:pt x="3324" y="4228"/>
                    <a:pt x="3245" y="4279"/>
                  </a:cubicBezTo>
                  <a:cubicBezTo>
                    <a:pt x="3242" y="4288"/>
                    <a:pt x="3243" y="4300"/>
                    <a:pt x="3236" y="4307"/>
                  </a:cubicBezTo>
                  <a:cubicBezTo>
                    <a:pt x="3221" y="4322"/>
                    <a:pt x="3161" y="4363"/>
                    <a:pt x="3136" y="4371"/>
                  </a:cubicBezTo>
                  <a:cubicBezTo>
                    <a:pt x="3074" y="4429"/>
                    <a:pt x="2977" y="4445"/>
                    <a:pt x="2898" y="4471"/>
                  </a:cubicBezTo>
                  <a:cubicBezTo>
                    <a:pt x="2871" y="4480"/>
                    <a:pt x="2843" y="4490"/>
                    <a:pt x="2816" y="4499"/>
                  </a:cubicBezTo>
                  <a:cubicBezTo>
                    <a:pt x="2807" y="4502"/>
                    <a:pt x="2788" y="4508"/>
                    <a:pt x="2788" y="4508"/>
                  </a:cubicBezTo>
                  <a:cubicBezTo>
                    <a:pt x="2738" y="4541"/>
                    <a:pt x="2690" y="4557"/>
                    <a:pt x="2633" y="4572"/>
                  </a:cubicBezTo>
                  <a:cubicBezTo>
                    <a:pt x="2614" y="4577"/>
                    <a:pt x="2596" y="4584"/>
                    <a:pt x="2578" y="4590"/>
                  </a:cubicBezTo>
                  <a:cubicBezTo>
                    <a:pt x="2569" y="4593"/>
                    <a:pt x="2551" y="4599"/>
                    <a:pt x="2551" y="4599"/>
                  </a:cubicBezTo>
                  <a:cubicBezTo>
                    <a:pt x="2545" y="4605"/>
                    <a:pt x="2540" y="4614"/>
                    <a:pt x="2532" y="4618"/>
                  </a:cubicBezTo>
                  <a:cubicBezTo>
                    <a:pt x="2515" y="4627"/>
                    <a:pt x="2477" y="4636"/>
                    <a:pt x="2477" y="4636"/>
                  </a:cubicBezTo>
                  <a:cubicBezTo>
                    <a:pt x="2441" y="4660"/>
                    <a:pt x="2412" y="4686"/>
                    <a:pt x="2377" y="4709"/>
                  </a:cubicBezTo>
                  <a:cubicBezTo>
                    <a:pt x="2357" y="4738"/>
                    <a:pt x="2342" y="4753"/>
                    <a:pt x="2313" y="4773"/>
                  </a:cubicBezTo>
                  <a:cubicBezTo>
                    <a:pt x="2273" y="4833"/>
                    <a:pt x="2218" y="4916"/>
                    <a:pt x="2157" y="4956"/>
                  </a:cubicBezTo>
                  <a:cubicBezTo>
                    <a:pt x="2136" y="4953"/>
                    <a:pt x="2114" y="4951"/>
                    <a:pt x="2093" y="4947"/>
                  </a:cubicBezTo>
                  <a:cubicBezTo>
                    <a:pt x="2056" y="4940"/>
                    <a:pt x="2022" y="4913"/>
                    <a:pt x="1984" y="4910"/>
                  </a:cubicBezTo>
                  <a:cubicBezTo>
                    <a:pt x="1947" y="4907"/>
                    <a:pt x="1911" y="4904"/>
                    <a:pt x="1874" y="4901"/>
                  </a:cubicBezTo>
                  <a:cubicBezTo>
                    <a:pt x="1802" y="4887"/>
                    <a:pt x="1734" y="4869"/>
                    <a:pt x="1664" y="4846"/>
                  </a:cubicBezTo>
                  <a:cubicBezTo>
                    <a:pt x="1638" y="4821"/>
                    <a:pt x="1586" y="4770"/>
                    <a:pt x="1554" y="4755"/>
                  </a:cubicBezTo>
                  <a:cubicBezTo>
                    <a:pt x="1491" y="4726"/>
                    <a:pt x="1421" y="4717"/>
                    <a:pt x="1353" y="4709"/>
                  </a:cubicBezTo>
                  <a:cubicBezTo>
                    <a:pt x="1335" y="4703"/>
                    <a:pt x="1316" y="4697"/>
                    <a:pt x="1298" y="4691"/>
                  </a:cubicBezTo>
                  <a:cubicBezTo>
                    <a:pt x="1289" y="4688"/>
                    <a:pt x="1271" y="4682"/>
                    <a:pt x="1271" y="4682"/>
                  </a:cubicBezTo>
                  <a:cubicBezTo>
                    <a:pt x="1151" y="4601"/>
                    <a:pt x="1010" y="4590"/>
                    <a:pt x="868" y="4581"/>
                  </a:cubicBezTo>
                  <a:cubicBezTo>
                    <a:pt x="803" y="4568"/>
                    <a:pt x="739" y="4552"/>
                    <a:pt x="676" y="4535"/>
                  </a:cubicBezTo>
                  <a:cubicBezTo>
                    <a:pt x="670" y="4533"/>
                    <a:pt x="611" y="4514"/>
                    <a:pt x="594" y="4508"/>
                  </a:cubicBezTo>
                  <a:cubicBezTo>
                    <a:pt x="585" y="4505"/>
                    <a:pt x="567" y="4499"/>
                    <a:pt x="567" y="4499"/>
                  </a:cubicBezTo>
                  <a:cubicBezTo>
                    <a:pt x="536" y="4468"/>
                    <a:pt x="499" y="4470"/>
                    <a:pt x="466" y="4435"/>
                  </a:cubicBezTo>
                  <a:cubicBezTo>
                    <a:pt x="438" y="4405"/>
                    <a:pt x="414" y="4384"/>
                    <a:pt x="375" y="4371"/>
                  </a:cubicBezTo>
                  <a:cubicBezTo>
                    <a:pt x="326" y="4322"/>
                    <a:pt x="232" y="4348"/>
                    <a:pt x="173" y="4352"/>
                  </a:cubicBezTo>
                  <a:cubicBezTo>
                    <a:pt x="122" y="4366"/>
                    <a:pt x="69" y="4372"/>
                    <a:pt x="18" y="4389"/>
                  </a:cubicBezTo>
                  <a:cubicBezTo>
                    <a:pt x="12" y="4398"/>
                    <a:pt x="0" y="4416"/>
                    <a:pt x="0" y="44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54" name="Freeform 5">
            <a:extLst>
              <a:ext uri="{FF2B5EF4-FFF2-40B4-BE49-F238E27FC236}">
                <a16:creationId xmlns:a16="http://schemas.microsoft.com/office/drawing/2014/main" xmlns="" id="{65266297-FE91-4EC5-9C90-97E0FB7636F6}"/>
              </a:ext>
            </a:extLst>
          </p:cNvPr>
          <p:cNvSpPr/>
          <p:nvPr/>
        </p:nvSpPr>
        <p:spPr>
          <a:xfrm>
            <a:off x="3112552" y="264968"/>
            <a:ext cx="7463309" cy="5038448"/>
          </a:xfrm>
          <a:custGeom>
            <a:avLst/>
            <a:gdLst>
              <a:gd name="connsiteX0" fmla="*/ 4057727 w 7041558"/>
              <a:gd name="connsiteY0" fmla="*/ 84295 h 5005212"/>
              <a:gd name="connsiteX1" fmla="*/ 3949443 w 7041558"/>
              <a:gd name="connsiteY1" fmla="*/ 228674 h 5005212"/>
              <a:gd name="connsiteX2" fmla="*/ 3901316 w 7041558"/>
              <a:gd name="connsiteY2" fmla="*/ 264769 h 5005212"/>
              <a:gd name="connsiteX3" fmla="*/ 3829127 w 7041558"/>
              <a:gd name="connsiteY3" fmla="*/ 336958 h 5005212"/>
              <a:gd name="connsiteX4" fmla="*/ 3781001 w 7041558"/>
              <a:gd name="connsiteY4" fmla="*/ 385085 h 5005212"/>
              <a:gd name="connsiteX5" fmla="*/ 3744906 w 7041558"/>
              <a:gd name="connsiteY5" fmla="*/ 409148 h 5005212"/>
              <a:gd name="connsiteX6" fmla="*/ 3672716 w 7041558"/>
              <a:gd name="connsiteY6" fmla="*/ 481337 h 5005212"/>
              <a:gd name="connsiteX7" fmla="*/ 3636622 w 7041558"/>
              <a:gd name="connsiteY7" fmla="*/ 517432 h 5005212"/>
              <a:gd name="connsiteX8" fmla="*/ 3612558 w 7041558"/>
              <a:gd name="connsiteY8" fmla="*/ 553527 h 5005212"/>
              <a:gd name="connsiteX9" fmla="*/ 3552401 w 7041558"/>
              <a:gd name="connsiteY9" fmla="*/ 577590 h 5005212"/>
              <a:gd name="connsiteX10" fmla="*/ 3492243 w 7041558"/>
              <a:gd name="connsiteY10" fmla="*/ 625716 h 5005212"/>
              <a:gd name="connsiteX11" fmla="*/ 3408022 w 7041558"/>
              <a:gd name="connsiteY11" fmla="*/ 649779 h 5005212"/>
              <a:gd name="connsiteX12" fmla="*/ 3371927 w 7041558"/>
              <a:gd name="connsiteY12" fmla="*/ 673842 h 5005212"/>
              <a:gd name="connsiteX13" fmla="*/ 3311769 w 7041558"/>
              <a:gd name="connsiteY13" fmla="*/ 685874 h 5005212"/>
              <a:gd name="connsiteX14" fmla="*/ 3275674 w 7041558"/>
              <a:gd name="connsiteY14" fmla="*/ 697906 h 5005212"/>
              <a:gd name="connsiteX15" fmla="*/ 3227548 w 7041558"/>
              <a:gd name="connsiteY15" fmla="*/ 734000 h 5005212"/>
              <a:gd name="connsiteX16" fmla="*/ 3107232 w 7041558"/>
              <a:gd name="connsiteY16" fmla="*/ 758063 h 5005212"/>
              <a:gd name="connsiteX17" fmla="*/ 3035043 w 7041558"/>
              <a:gd name="connsiteY17" fmla="*/ 782127 h 5005212"/>
              <a:gd name="connsiteX18" fmla="*/ 2998948 w 7041558"/>
              <a:gd name="connsiteY18" fmla="*/ 794158 h 5005212"/>
              <a:gd name="connsiteX19" fmla="*/ 2914727 w 7041558"/>
              <a:gd name="connsiteY19" fmla="*/ 830253 h 5005212"/>
              <a:gd name="connsiteX20" fmla="*/ 2770348 w 7041558"/>
              <a:gd name="connsiteY20" fmla="*/ 890411 h 5005212"/>
              <a:gd name="connsiteX21" fmla="*/ 2746285 w 7041558"/>
              <a:gd name="connsiteY21" fmla="*/ 926506 h 5005212"/>
              <a:gd name="connsiteX22" fmla="*/ 2674095 w 7041558"/>
              <a:gd name="connsiteY22" fmla="*/ 950569 h 5005212"/>
              <a:gd name="connsiteX23" fmla="*/ 2601906 w 7041558"/>
              <a:gd name="connsiteY23" fmla="*/ 974632 h 5005212"/>
              <a:gd name="connsiteX24" fmla="*/ 2517685 w 7041558"/>
              <a:gd name="connsiteY24" fmla="*/ 1010727 h 5005212"/>
              <a:gd name="connsiteX25" fmla="*/ 2481590 w 7041558"/>
              <a:gd name="connsiteY25" fmla="*/ 1034790 h 5005212"/>
              <a:gd name="connsiteX26" fmla="*/ 2445495 w 7041558"/>
              <a:gd name="connsiteY26" fmla="*/ 1046821 h 5005212"/>
              <a:gd name="connsiteX27" fmla="*/ 2421432 w 7041558"/>
              <a:gd name="connsiteY27" fmla="*/ 1070885 h 5005212"/>
              <a:gd name="connsiteX28" fmla="*/ 2337211 w 7041558"/>
              <a:gd name="connsiteY28" fmla="*/ 1082916 h 5005212"/>
              <a:gd name="connsiteX29" fmla="*/ 2252990 w 7041558"/>
              <a:gd name="connsiteY29" fmla="*/ 1119011 h 5005212"/>
              <a:gd name="connsiteX30" fmla="*/ 2216895 w 7041558"/>
              <a:gd name="connsiteY30" fmla="*/ 1131042 h 5005212"/>
              <a:gd name="connsiteX31" fmla="*/ 2156737 w 7041558"/>
              <a:gd name="connsiteY31" fmla="*/ 1179169 h 5005212"/>
              <a:gd name="connsiteX32" fmla="*/ 2072516 w 7041558"/>
              <a:gd name="connsiteY32" fmla="*/ 1239327 h 5005212"/>
              <a:gd name="connsiteX33" fmla="*/ 2036422 w 7041558"/>
              <a:gd name="connsiteY33" fmla="*/ 1251358 h 5005212"/>
              <a:gd name="connsiteX34" fmla="*/ 2012358 w 7041558"/>
              <a:gd name="connsiteY34" fmla="*/ 1275421 h 5005212"/>
              <a:gd name="connsiteX35" fmla="*/ 1976264 w 7041558"/>
              <a:gd name="connsiteY35" fmla="*/ 1287453 h 5005212"/>
              <a:gd name="connsiteX36" fmla="*/ 1904074 w 7041558"/>
              <a:gd name="connsiteY36" fmla="*/ 1359642 h 5005212"/>
              <a:gd name="connsiteX37" fmla="*/ 1880011 w 7041558"/>
              <a:gd name="connsiteY37" fmla="*/ 1383706 h 5005212"/>
              <a:gd name="connsiteX38" fmla="*/ 1843916 w 7041558"/>
              <a:gd name="connsiteY38" fmla="*/ 1407769 h 5005212"/>
              <a:gd name="connsiteX39" fmla="*/ 1819853 w 7041558"/>
              <a:gd name="connsiteY39" fmla="*/ 1443863 h 5005212"/>
              <a:gd name="connsiteX40" fmla="*/ 1783758 w 7041558"/>
              <a:gd name="connsiteY40" fmla="*/ 1467927 h 5005212"/>
              <a:gd name="connsiteX41" fmla="*/ 1771727 w 7041558"/>
              <a:gd name="connsiteY41" fmla="*/ 1504021 h 5005212"/>
              <a:gd name="connsiteX42" fmla="*/ 1747664 w 7041558"/>
              <a:gd name="connsiteY42" fmla="*/ 1528085 h 5005212"/>
              <a:gd name="connsiteX43" fmla="*/ 1699537 w 7041558"/>
              <a:gd name="connsiteY43" fmla="*/ 1588242 h 5005212"/>
              <a:gd name="connsiteX44" fmla="*/ 1687506 w 7041558"/>
              <a:gd name="connsiteY44" fmla="*/ 1636369 h 5005212"/>
              <a:gd name="connsiteX45" fmla="*/ 1639379 w 7041558"/>
              <a:gd name="connsiteY45" fmla="*/ 1660432 h 5005212"/>
              <a:gd name="connsiteX46" fmla="*/ 1603285 w 7041558"/>
              <a:gd name="connsiteY46" fmla="*/ 1696527 h 5005212"/>
              <a:gd name="connsiteX47" fmla="*/ 1579222 w 7041558"/>
              <a:gd name="connsiteY47" fmla="*/ 1732621 h 5005212"/>
              <a:gd name="connsiteX48" fmla="*/ 1519064 w 7041558"/>
              <a:gd name="connsiteY48" fmla="*/ 1804811 h 5005212"/>
              <a:gd name="connsiteX49" fmla="*/ 1458906 w 7041558"/>
              <a:gd name="connsiteY49" fmla="*/ 1913095 h 5005212"/>
              <a:gd name="connsiteX50" fmla="*/ 1434843 w 7041558"/>
              <a:gd name="connsiteY50" fmla="*/ 1949190 h 5005212"/>
              <a:gd name="connsiteX51" fmla="*/ 1302495 w 7041558"/>
              <a:gd name="connsiteY51" fmla="*/ 2057474 h 5005212"/>
              <a:gd name="connsiteX52" fmla="*/ 1266401 w 7041558"/>
              <a:gd name="connsiteY52" fmla="*/ 2069506 h 5005212"/>
              <a:gd name="connsiteX53" fmla="*/ 1182179 w 7041558"/>
              <a:gd name="connsiteY53" fmla="*/ 2129663 h 5005212"/>
              <a:gd name="connsiteX54" fmla="*/ 1158116 w 7041558"/>
              <a:gd name="connsiteY54" fmla="*/ 2177790 h 5005212"/>
              <a:gd name="connsiteX55" fmla="*/ 1122022 w 7041558"/>
              <a:gd name="connsiteY55" fmla="*/ 2225916 h 5005212"/>
              <a:gd name="connsiteX56" fmla="*/ 1073895 w 7041558"/>
              <a:gd name="connsiteY56" fmla="*/ 2298106 h 5005212"/>
              <a:gd name="connsiteX57" fmla="*/ 977643 w 7041558"/>
              <a:gd name="connsiteY57" fmla="*/ 2418421 h 5005212"/>
              <a:gd name="connsiteX58" fmla="*/ 953579 w 7041558"/>
              <a:gd name="connsiteY58" fmla="*/ 2442485 h 5005212"/>
              <a:gd name="connsiteX59" fmla="*/ 905453 w 7041558"/>
              <a:gd name="connsiteY59" fmla="*/ 2490611 h 5005212"/>
              <a:gd name="connsiteX60" fmla="*/ 857327 w 7041558"/>
              <a:gd name="connsiteY60" fmla="*/ 2526706 h 5005212"/>
              <a:gd name="connsiteX61" fmla="*/ 785137 w 7041558"/>
              <a:gd name="connsiteY61" fmla="*/ 2586863 h 5005212"/>
              <a:gd name="connsiteX62" fmla="*/ 773106 w 7041558"/>
              <a:gd name="connsiteY62" fmla="*/ 2622958 h 5005212"/>
              <a:gd name="connsiteX63" fmla="*/ 700916 w 7041558"/>
              <a:gd name="connsiteY63" fmla="*/ 2695148 h 5005212"/>
              <a:gd name="connsiteX64" fmla="*/ 652790 w 7041558"/>
              <a:gd name="connsiteY64" fmla="*/ 2815463 h 5005212"/>
              <a:gd name="connsiteX65" fmla="*/ 628727 w 7041558"/>
              <a:gd name="connsiteY65" fmla="*/ 2863590 h 5005212"/>
              <a:gd name="connsiteX66" fmla="*/ 604664 w 7041558"/>
              <a:gd name="connsiteY66" fmla="*/ 2899685 h 5005212"/>
              <a:gd name="connsiteX67" fmla="*/ 580601 w 7041558"/>
              <a:gd name="connsiteY67" fmla="*/ 2971874 h 5005212"/>
              <a:gd name="connsiteX68" fmla="*/ 496379 w 7041558"/>
              <a:gd name="connsiteY68" fmla="*/ 3092190 h 5005212"/>
              <a:gd name="connsiteX69" fmla="*/ 484348 w 7041558"/>
              <a:gd name="connsiteY69" fmla="*/ 3140316 h 5005212"/>
              <a:gd name="connsiteX70" fmla="*/ 424190 w 7041558"/>
              <a:gd name="connsiteY70" fmla="*/ 3212506 h 5005212"/>
              <a:gd name="connsiteX71" fmla="*/ 400127 w 7041558"/>
              <a:gd name="connsiteY71" fmla="*/ 3260632 h 5005212"/>
              <a:gd name="connsiteX72" fmla="*/ 376064 w 7041558"/>
              <a:gd name="connsiteY72" fmla="*/ 3296727 h 5005212"/>
              <a:gd name="connsiteX73" fmla="*/ 364032 w 7041558"/>
              <a:gd name="connsiteY73" fmla="*/ 3344853 h 5005212"/>
              <a:gd name="connsiteX74" fmla="*/ 339969 w 7041558"/>
              <a:gd name="connsiteY74" fmla="*/ 3380948 h 5005212"/>
              <a:gd name="connsiteX75" fmla="*/ 315906 w 7041558"/>
              <a:gd name="connsiteY75" fmla="*/ 3429074 h 5005212"/>
              <a:gd name="connsiteX76" fmla="*/ 303874 w 7041558"/>
              <a:gd name="connsiteY76" fmla="*/ 3489232 h 5005212"/>
              <a:gd name="connsiteX77" fmla="*/ 279811 w 7041558"/>
              <a:gd name="connsiteY77" fmla="*/ 3585485 h 5005212"/>
              <a:gd name="connsiteX78" fmla="*/ 267779 w 7041558"/>
              <a:gd name="connsiteY78" fmla="*/ 3693769 h 5005212"/>
              <a:gd name="connsiteX79" fmla="*/ 243716 w 7041558"/>
              <a:gd name="connsiteY79" fmla="*/ 3765958 h 5005212"/>
              <a:gd name="connsiteX80" fmla="*/ 231685 w 7041558"/>
              <a:gd name="connsiteY80" fmla="*/ 3802053 h 5005212"/>
              <a:gd name="connsiteX81" fmla="*/ 195590 w 7041558"/>
              <a:gd name="connsiteY81" fmla="*/ 3934400 h 5005212"/>
              <a:gd name="connsiteX82" fmla="*/ 171527 w 7041558"/>
              <a:gd name="connsiteY82" fmla="*/ 3970495 h 5005212"/>
              <a:gd name="connsiteX83" fmla="*/ 135432 w 7041558"/>
              <a:gd name="connsiteY83" fmla="*/ 4066748 h 5005212"/>
              <a:gd name="connsiteX84" fmla="*/ 99337 w 7041558"/>
              <a:gd name="connsiteY84" fmla="*/ 4138937 h 5005212"/>
              <a:gd name="connsiteX85" fmla="*/ 75274 w 7041558"/>
              <a:gd name="connsiteY85" fmla="*/ 4283316 h 5005212"/>
              <a:gd name="connsiteX86" fmla="*/ 63243 w 7041558"/>
              <a:gd name="connsiteY86" fmla="*/ 4319411 h 5005212"/>
              <a:gd name="connsiteX87" fmla="*/ 51211 w 7041558"/>
              <a:gd name="connsiteY87" fmla="*/ 4427695 h 5005212"/>
              <a:gd name="connsiteX88" fmla="*/ 39179 w 7041558"/>
              <a:gd name="connsiteY88" fmla="*/ 4596137 h 5005212"/>
              <a:gd name="connsiteX89" fmla="*/ 75274 w 7041558"/>
              <a:gd name="connsiteY89" fmla="*/ 4608169 h 5005212"/>
              <a:gd name="connsiteX90" fmla="*/ 171527 w 7041558"/>
              <a:gd name="connsiteY90" fmla="*/ 4620200 h 5005212"/>
              <a:gd name="connsiteX91" fmla="*/ 207622 w 7041558"/>
              <a:gd name="connsiteY91" fmla="*/ 4632232 h 5005212"/>
              <a:gd name="connsiteX92" fmla="*/ 255748 w 7041558"/>
              <a:gd name="connsiteY92" fmla="*/ 4644263 h 5005212"/>
              <a:gd name="connsiteX93" fmla="*/ 327937 w 7041558"/>
              <a:gd name="connsiteY93" fmla="*/ 4668327 h 5005212"/>
              <a:gd name="connsiteX94" fmla="*/ 616695 w 7041558"/>
              <a:gd name="connsiteY94" fmla="*/ 4668327 h 5005212"/>
              <a:gd name="connsiteX95" fmla="*/ 652790 w 7041558"/>
              <a:gd name="connsiteY95" fmla="*/ 4680358 h 5005212"/>
              <a:gd name="connsiteX96" fmla="*/ 724979 w 7041558"/>
              <a:gd name="connsiteY96" fmla="*/ 4692390 h 5005212"/>
              <a:gd name="connsiteX97" fmla="*/ 809201 w 7041558"/>
              <a:gd name="connsiteY97" fmla="*/ 4716453 h 5005212"/>
              <a:gd name="connsiteX98" fmla="*/ 1194211 w 7041558"/>
              <a:gd name="connsiteY98" fmla="*/ 4704421 h 5005212"/>
              <a:gd name="connsiteX99" fmla="*/ 1230306 w 7041558"/>
              <a:gd name="connsiteY99" fmla="*/ 4692390 h 5005212"/>
              <a:gd name="connsiteX100" fmla="*/ 1398748 w 7041558"/>
              <a:gd name="connsiteY100" fmla="*/ 4704421 h 5005212"/>
              <a:gd name="connsiteX101" fmla="*/ 1651411 w 7041558"/>
              <a:gd name="connsiteY101" fmla="*/ 4716453 h 5005212"/>
              <a:gd name="connsiteX102" fmla="*/ 1843916 w 7041558"/>
              <a:gd name="connsiteY102" fmla="*/ 4692390 h 5005212"/>
              <a:gd name="connsiteX103" fmla="*/ 1916106 w 7041558"/>
              <a:gd name="connsiteY103" fmla="*/ 4644263 h 5005212"/>
              <a:gd name="connsiteX104" fmla="*/ 1988295 w 7041558"/>
              <a:gd name="connsiteY104" fmla="*/ 4620200 h 5005212"/>
              <a:gd name="connsiteX105" fmla="*/ 2024390 w 7041558"/>
              <a:gd name="connsiteY105" fmla="*/ 4608169 h 5005212"/>
              <a:gd name="connsiteX106" fmla="*/ 2289085 w 7041558"/>
              <a:gd name="connsiteY106" fmla="*/ 4620200 h 5005212"/>
              <a:gd name="connsiteX107" fmla="*/ 2361274 w 7041558"/>
              <a:gd name="connsiteY107" fmla="*/ 4632232 h 5005212"/>
              <a:gd name="connsiteX108" fmla="*/ 2493622 w 7041558"/>
              <a:gd name="connsiteY108" fmla="*/ 4644263 h 5005212"/>
              <a:gd name="connsiteX109" fmla="*/ 2529716 w 7041558"/>
              <a:gd name="connsiteY109" fmla="*/ 4656295 h 5005212"/>
              <a:gd name="connsiteX110" fmla="*/ 2601906 w 7041558"/>
              <a:gd name="connsiteY110" fmla="*/ 4716453 h 5005212"/>
              <a:gd name="connsiteX111" fmla="*/ 2650032 w 7041558"/>
              <a:gd name="connsiteY111" fmla="*/ 4728485 h 5005212"/>
              <a:gd name="connsiteX112" fmla="*/ 2734253 w 7041558"/>
              <a:gd name="connsiteY112" fmla="*/ 4776611 h 5005212"/>
              <a:gd name="connsiteX113" fmla="*/ 2806443 w 7041558"/>
              <a:gd name="connsiteY113" fmla="*/ 4800674 h 5005212"/>
              <a:gd name="connsiteX114" fmla="*/ 2842537 w 7041558"/>
              <a:gd name="connsiteY114" fmla="*/ 4812706 h 5005212"/>
              <a:gd name="connsiteX115" fmla="*/ 2914727 w 7041558"/>
              <a:gd name="connsiteY115" fmla="*/ 4824737 h 5005212"/>
              <a:gd name="connsiteX116" fmla="*/ 2986916 w 7041558"/>
              <a:gd name="connsiteY116" fmla="*/ 4848800 h 5005212"/>
              <a:gd name="connsiteX117" fmla="*/ 3023011 w 7041558"/>
              <a:gd name="connsiteY117" fmla="*/ 4860832 h 5005212"/>
              <a:gd name="connsiteX118" fmla="*/ 3083169 w 7041558"/>
              <a:gd name="connsiteY118" fmla="*/ 4872863 h 5005212"/>
              <a:gd name="connsiteX119" fmla="*/ 3155358 w 7041558"/>
              <a:gd name="connsiteY119" fmla="*/ 4896927 h 5005212"/>
              <a:gd name="connsiteX120" fmla="*/ 3191453 w 7041558"/>
              <a:gd name="connsiteY120" fmla="*/ 4908958 h 5005212"/>
              <a:gd name="connsiteX121" fmla="*/ 3263643 w 7041558"/>
              <a:gd name="connsiteY121" fmla="*/ 4957085 h 5005212"/>
              <a:gd name="connsiteX122" fmla="*/ 3432085 w 7041558"/>
              <a:gd name="connsiteY122" fmla="*/ 4981148 h 5005212"/>
              <a:gd name="connsiteX123" fmla="*/ 3468179 w 7041558"/>
              <a:gd name="connsiteY123" fmla="*/ 4993179 h 5005212"/>
              <a:gd name="connsiteX124" fmla="*/ 3744906 w 7041558"/>
              <a:gd name="connsiteY124" fmla="*/ 4993179 h 5005212"/>
              <a:gd name="connsiteX125" fmla="*/ 3829127 w 7041558"/>
              <a:gd name="connsiteY125" fmla="*/ 4969116 h 5005212"/>
              <a:gd name="connsiteX126" fmla="*/ 3901316 w 7041558"/>
              <a:gd name="connsiteY126" fmla="*/ 4920990 h 5005212"/>
              <a:gd name="connsiteX127" fmla="*/ 3937411 w 7041558"/>
              <a:gd name="connsiteY127" fmla="*/ 4908958 h 5005212"/>
              <a:gd name="connsiteX128" fmla="*/ 4009601 w 7041558"/>
              <a:gd name="connsiteY128" fmla="*/ 4860832 h 5005212"/>
              <a:gd name="connsiteX129" fmla="*/ 4021632 w 7041558"/>
              <a:gd name="connsiteY129" fmla="*/ 4824737 h 5005212"/>
              <a:gd name="connsiteX130" fmla="*/ 4057727 w 7041558"/>
              <a:gd name="connsiteY130" fmla="*/ 4812706 h 5005212"/>
              <a:gd name="connsiteX131" fmla="*/ 4081790 w 7041558"/>
              <a:gd name="connsiteY131" fmla="*/ 4788642 h 5005212"/>
              <a:gd name="connsiteX132" fmla="*/ 4153979 w 7041558"/>
              <a:gd name="connsiteY132" fmla="*/ 4740516 h 5005212"/>
              <a:gd name="connsiteX133" fmla="*/ 4214137 w 7041558"/>
              <a:gd name="connsiteY133" fmla="*/ 4680358 h 5005212"/>
              <a:gd name="connsiteX134" fmla="*/ 4238201 w 7041558"/>
              <a:gd name="connsiteY134" fmla="*/ 4644263 h 5005212"/>
              <a:gd name="connsiteX135" fmla="*/ 4322422 w 7041558"/>
              <a:gd name="connsiteY135" fmla="*/ 4596137 h 5005212"/>
              <a:gd name="connsiteX136" fmla="*/ 4418674 w 7041558"/>
              <a:gd name="connsiteY136" fmla="*/ 4535979 h 5005212"/>
              <a:gd name="connsiteX137" fmla="*/ 4454769 w 7041558"/>
              <a:gd name="connsiteY137" fmla="*/ 4511916 h 5005212"/>
              <a:gd name="connsiteX138" fmla="*/ 4526958 w 7041558"/>
              <a:gd name="connsiteY138" fmla="*/ 4487853 h 5005212"/>
              <a:gd name="connsiteX139" fmla="*/ 4563053 w 7041558"/>
              <a:gd name="connsiteY139" fmla="*/ 4475821 h 5005212"/>
              <a:gd name="connsiteX140" fmla="*/ 4599148 w 7041558"/>
              <a:gd name="connsiteY140" fmla="*/ 4451758 h 5005212"/>
              <a:gd name="connsiteX141" fmla="*/ 4671337 w 7041558"/>
              <a:gd name="connsiteY141" fmla="*/ 4427695 h 5005212"/>
              <a:gd name="connsiteX142" fmla="*/ 4695401 w 7041558"/>
              <a:gd name="connsiteY142" fmla="*/ 4403632 h 5005212"/>
              <a:gd name="connsiteX143" fmla="*/ 4779622 w 7041558"/>
              <a:gd name="connsiteY143" fmla="*/ 4379569 h 5005212"/>
              <a:gd name="connsiteX144" fmla="*/ 4851811 w 7041558"/>
              <a:gd name="connsiteY144" fmla="*/ 4355506 h 5005212"/>
              <a:gd name="connsiteX145" fmla="*/ 4887906 w 7041558"/>
              <a:gd name="connsiteY145" fmla="*/ 4343474 h 5005212"/>
              <a:gd name="connsiteX146" fmla="*/ 5008222 w 7041558"/>
              <a:gd name="connsiteY146" fmla="*/ 4271285 h 5005212"/>
              <a:gd name="connsiteX147" fmla="*/ 5056348 w 7041558"/>
              <a:gd name="connsiteY147" fmla="*/ 4259253 h 5005212"/>
              <a:gd name="connsiteX148" fmla="*/ 5092443 w 7041558"/>
              <a:gd name="connsiteY148" fmla="*/ 4247221 h 5005212"/>
              <a:gd name="connsiteX149" fmla="*/ 5164632 w 7041558"/>
              <a:gd name="connsiteY149" fmla="*/ 4235190 h 5005212"/>
              <a:gd name="connsiteX150" fmla="*/ 5224790 w 7041558"/>
              <a:gd name="connsiteY150" fmla="*/ 4223158 h 5005212"/>
              <a:gd name="connsiteX151" fmla="*/ 5393232 w 7041558"/>
              <a:gd name="connsiteY151" fmla="*/ 4235190 h 5005212"/>
              <a:gd name="connsiteX152" fmla="*/ 5549643 w 7041558"/>
              <a:gd name="connsiteY152" fmla="*/ 4211127 h 5005212"/>
              <a:gd name="connsiteX153" fmla="*/ 5814337 w 7041558"/>
              <a:gd name="connsiteY153" fmla="*/ 4187063 h 5005212"/>
              <a:gd name="connsiteX154" fmla="*/ 5922622 w 7041558"/>
              <a:gd name="connsiteY154" fmla="*/ 4078779 h 5005212"/>
              <a:gd name="connsiteX155" fmla="*/ 5958716 w 7041558"/>
              <a:gd name="connsiteY155" fmla="*/ 4042685 h 5005212"/>
              <a:gd name="connsiteX156" fmla="*/ 5982779 w 7041558"/>
              <a:gd name="connsiteY156" fmla="*/ 4006590 h 5005212"/>
              <a:gd name="connsiteX157" fmla="*/ 5994811 w 7041558"/>
              <a:gd name="connsiteY157" fmla="*/ 3970495 h 5005212"/>
              <a:gd name="connsiteX158" fmla="*/ 6018874 w 7041558"/>
              <a:gd name="connsiteY158" fmla="*/ 3922369 h 5005212"/>
              <a:gd name="connsiteX159" fmla="*/ 6054969 w 7041558"/>
              <a:gd name="connsiteY159" fmla="*/ 3693769 h 5005212"/>
              <a:gd name="connsiteX160" fmla="*/ 6067001 w 7041558"/>
              <a:gd name="connsiteY160" fmla="*/ 3573453 h 5005212"/>
              <a:gd name="connsiteX161" fmla="*/ 6079032 w 7041558"/>
              <a:gd name="connsiteY161" fmla="*/ 3296727 h 5005212"/>
              <a:gd name="connsiteX162" fmla="*/ 6103095 w 7041558"/>
              <a:gd name="connsiteY162" fmla="*/ 3272663 h 5005212"/>
              <a:gd name="connsiteX163" fmla="*/ 6211379 w 7041558"/>
              <a:gd name="connsiteY163" fmla="*/ 3188442 h 5005212"/>
              <a:gd name="connsiteX164" fmla="*/ 6235443 w 7041558"/>
              <a:gd name="connsiteY164" fmla="*/ 3116253 h 5005212"/>
              <a:gd name="connsiteX165" fmla="*/ 6247474 w 7041558"/>
              <a:gd name="connsiteY165" fmla="*/ 3068127 h 5005212"/>
              <a:gd name="connsiteX166" fmla="*/ 6295601 w 7041558"/>
              <a:gd name="connsiteY166" fmla="*/ 3020000 h 5005212"/>
              <a:gd name="connsiteX167" fmla="*/ 6343727 w 7041558"/>
              <a:gd name="connsiteY167" fmla="*/ 2947811 h 5005212"/>
              <a:gd name="connsiteX168" fmla="*/ 6367790 w 7041558"/>
              <a:gd name="connsiteY168" fmla="*/ 2911716 h 5005212"/>
              <a:gd name="connsiteX169" fmla="*/ 6367790 w 7041558"/>
              <a:gd name="connsiteY169" fmla="*/ 2622958 h 5005212"/>
              <a:gd name="connsiteX170" fmla="*/ 6355758 w 7041558"/>
              <a:gd name="connsiteY170" fmla="*/ 2586863 h 5005212"/>
              <a:gd name="connsiteX171" fmla="*/ 6295601 w 7041558"/>
              <a:gd name="connsiteY171" fmla="*/ 2490611 h 5005212"/>
              <a:gd name="connsiteX172" fmla="*/ 6271537 w 7041558"/>
              <a:gd name="connsiteY172" fmla="*/ 2418421 h 5005212"/>
              <a:gd name="connsiteX173" fmla="*/ 6307632 w 7041558"/>
              <a:gd name="connsiteY173" fmla="*/ 2394358 h 5005212"/>
              <a:gd name="connsiteX174" fmla="*/ 6343727 w 7041558"/>
              <a:gd name="connsiteY174" fmla="*/ 2382327 h 5005212"/>
              <a:gd name="connsiteX175" fmla="*/ 6355758 w 7041558"/>
              <a:gd name="connsiteY175" fmla="*/ 2346232 h 5005212"/>
              <a:gd name="connsiteX176" fmla="*/ 6379822 w 7041558"/>
              <a:gd name="connsiteY176" fmla="*/ 2310137 h 5005212"/>
              <a:gd name="connsiteX177" fmla="*/ 6403885 w 7041558"/>
              <a:gd name="connsiteY177" fmla="*/ 2105600 h 5005212"/>
              <a:gd name="connsiteX178" fmla="*/ 6439979 w 7041558"/>
              <a:gd name="connsiteY178" fmla="*/ 1949190 h 5005212"/>
              <a:gd name="connsiteX179" fmla="*/ 6464043 w 7041558"/>
              <a:gd name="connsiteY179" fmla="*/ 1852937 h 5005212"/>
              <a:gd name="connsiteX180" fmla="*/ 6476074 w 7041558"/>
              <a:gd name="connsiteY180" fmla="*/ 1816842 h 5005212"/>
              <a:gd name="connsiteX181" fmla="*/ 6500137 w 7041558"/>
              <a:gd name="connsiteY181" fmla="*/ 1780748 h 5005212"/>
              <a:gd name="connsiteX182" fmla="*/ 6512169 w 7041558"/>
              <a:gd name="connsiteY182" fmla="*/ 1744653 h 5005212"/>
              <a:gd name="connsiteX183" fmla="*/ 6548264 w 7041558"/>
              <a:gd name="connsiteY183" fmla="*/ 1732621 h 5005212"/>
              <a:gd name="connsiteX184" fmla="*/ 6560295 w 7041558"/>
              <a:gd name="connsiteY184" fmla="*/ 1696527 h 5005212"/>
              <a:gd name="connsiteX185" fmla="*/ 6584358 w 7041558"/>
              <a:gd name="connsiteY185" fmla="*/ 1672463 h 5005212"/>
              <a:gd name="connsiteX186" fmla="*/ 6596390 w 7041558"/>
              <a:gd name="connsiteY186" fmla="*/ 1624337 h 5005212"/>
              <a:gd name="connsiteX187" fmla="*/ 6632485 w 7041558"/>
              <a:gd name="connsiteY187" fmla="*/ 1588242 h 5005212"/>
              <a:gd name="connsiteX188" fmla="*/ 6656548 w 7041558"/>
              <a:gd name="connsiteY188" fmla="*/ 1552148 h 5005212"/>
              <a:gd name="connsiteX189" fmla="*/ 6764832 w 7041558"/>
              <a:gd name="connsiteY189" fmla="*/ 1504021 h 5005212"/>
              <a:gd name="connsiteX190" fmla="*/ 6837022 w 7041558"/>
              <a:gd name="connsiteY190" fmla="*/ 1443863 h 5005212"/>
              <a:gd name="connsiteX191" fmla="*/ 6885148 w 7041558"/>
              <a:gd name="connsiteY191" fmla="*/ 1407769 h 5005212"/>
              <a:gd name="connsiteX192" fmla="*/ 6945306 w 7041558"/>
              <a:gd name="connsiteY192" fmla="*/ 1335579 h 5005212"/>
              <a:gd name="connsiteX193" fmla="*/ 6969369 w 7041558"/>
              <a:gd name="connsiteY193" fmla="*/ 1263390 h 5005212"/>
              <a:gd name="connsiteX194" fmla="*/ 6981401 w 7041558"/>
              <a:gd name="connsiteY194" fmla="*/ 1227295 h 5005212"/>
              <a:gd name="connsiteX195" fmla="*/ 7005464 w 7041558"/>
              <a:gd name="connsiteY195" fmla="*/ 1119011 h 5005212"/>
              <a:gd name="connsiteX196" fmla="*/ 7017495 w 7041558"/>
              <a:gd name="connsiteY196" fmla="*/ 974632 h 5005212"/>
              <a:gd name="connsiteX197" fmla="*/ 7041558 w 7041558"/>
              <a:gd name="connsiteY197" fmla="*/ 878379 h 5005212"/>
              <a:gd name="connsiteX198" fmla="*/ 7017495 w 7041558"/>
              <a:gd name="connsiteY198" fmla="*/ 685874 h 5005212"/>
              <a:gd name="connsiteX199" fmla="*/ 6993432 w 7041558"/>
              <a:gd name="connsiteY199" fmla="*/ 637748 h 5005212"/>
              <a:gd name="connsiteX200" fmla="*/ 6945306 w 7041558"/>
              <a:gd name="connsiteY200" fmla="*/ 601653 h 5005212"/>
              <a:gd name="connsiteX201" fmla="*/ 6909211 w 7041558"/>
              <a:gd name="connsiteY201" fmla="*/ 565558 h 5005212"/>
              <a:gd name="connsiteX202" fmla="*/ 6897179 w 7041558"/>
              <a:gd name="connsiteY202" fmla="*/ 529463 h 5005212"/>
              <a:gd name="connsiteX203" fmla="*/ 6824990 w 7041558"/>
              <a:gd name="connsiteY203" fmla="*/ 481337 h 5005212"/>
              <a:gd name="connsiteX204" fmla="*/ 6800927 w 7041558"/>
              <a:gd name="connsiteY204" fmla="*/ 409148 h 5005212"/>
              <a:gd name="connsiteX205" fmla="*/ 6776864 w 7041558"/>
              <a:gd name="connsiteY205" fmla="*/ 373053 h 5005212"/>
              <a:gd name="connsiteX206" fmla="*/ 6764832 w 7041558"/>
              <a:gd name="connsiteY206" fmla="*/ 336958 h 5005212"/>
              <a:gd name="connsiteX207" fmla="*/ 6752801 w 7041558"/>
              <a:gd name="connsiteY207" fmla="*/ 288832 h 5005212"/>
              <a:gd name="connsiteX208" fmla="*/ 6728737 w 7041558"/>
              <a:gd name="connsiteY208" fmla="*/ 264769 h 5005212"/>
              <a:gd name="connsiteX209" fmla="*/ 6668579 w 7041558"/>
              <a:gd name="connsiteY209" fmla="*/ 204611 h 5005212"/>
              <a:gd name="connsiteX210" fmla="*/ 6656548 w 7041558"/>
              <a:gd name="connsiteY210" fmla="*/ 168516 h 5005212"/>
              <a:gd name="connsiteX211" fmla="*/ 6584358 w 7041558"/>
              <a:gd name="connsiteY211" fmla="*/ 96327 h 5005212"/>
              <a:gd name="connsiteX212" fmla="*/ 6524201 w 7041558"/>
              <a:gd name="connsiteY212" fmla="*/ 48200 h 5005212"/>
              <a:gd name="connsiteX213" fmla="*/ 6512169 w 7041558"/>
              <a:gd name="connsiteY213" fmla="*/ 12106 h 5005212"/>
              <a:gd name="connsiteX214" fmla="*/ 6355758 w 7041558"/>
              <a:gd name="connsiteY214" fmla="*/ 12106 h 5005212"/>
              <a:gd name="connsiteX215" fmla="*/ 6283569 w 7041558"/>
              <a:gd name="connsiteY215" fmla="*/ 60232 h 5005212"/>
              <a:gd name="connsiteX216" fmla="*/ 5453390 w 7041558"/>
              <a:gd name="connsiteY216" fmla="*/ 84295 h 5005212"/>
              <a:gd name="connsiteX217" fmla="*/ 5417295 w 7041558"/>
              <a:gd name="connsiteY217" fmla="*/ 108358 h 5005212"/>
              <a:gd name="connsiteX218" fmla="*/ 5345106 w 7041558"/>
              <a:gd name="connsiteY218" fmla="*/ 132421 h 5005212"/>
              <a:gd name="connsiteX219" fmla="*/ 5321043 w 7041558"/>
              <a:gd name="connsiteY219" fmla="*/ 156485 h 5005212"/>
              <a:gd name="connsiteX220" fmla="*/ 5056348 w 7041558"/>
              <a:gd name="connsiteY220" fmla="*/ 132421 h 5005212"/>
              <a:gd name="connsiteX221" fmla="*/ 4936032 w 7041558"/>
              <a:gd name="connsiteY221" fmla="*/ 72263 h 5005212"/>
              <a:gd name="connsiteX222" fmla="*/ 4899937 w 7041558"/>
              <a:gd name="connsiteY222" fmla="*/ 60232 h 5005212"/>
              <a:gd name="connsiteX223" fmla="*/ 4863843 w 7041558"/>
              <a:gd name="connsiteY223" fmla="*/ 36169 h 5005212"/>
              <a:gd name="connsiteX224" fmla="*/ 4791653 w 7041558"/>
              <a:gd name="connsiteY224" fmla="*/ 24137 h 5005212"/>
              <a:gd name="connsiteX225" fmla="*/ 4755558 w 7041558"/>
              <a:gd name="connsiteY225" fmla="*/ 12106 h 5005212"/>
              <a:gd name="connsiteX226" fmla="*/ 3853190 w 7041558"/>
              <a:gd name="connsiteY226" fmla="*/ 36169 h 5005212"/>
              <a:gd name="connsiteX227" fmla="*/ 3636622 w 7041558"/>
              <a:gd name="connsiteY227" fmla="*/ 24137 h 5005212"/>
              <a:gd name="connsiteX228" fmla="*/ 3408022 w 7041558"/>
              <a:gd name="connsiteY228" fmla="*/ 48200 h 5005212"/>
              <a:gd name="connsiteX0" fmla="*/ 4057727 w 7041558"/>
              <a:gd name="connsiteY0" fmla="*/ 117465 h 5038382"/>
              <a:gd name="connsiteX1" fmla="*/ 3949443 w 7041558"/>
              <a:gd name="connsiteY1" fmla="*/ 261844 h 5038382"/>
              <a:gd name="connsiteX2" fmla="*/ 3901316 w 7041558"/>
              <a:gd name="connsiteY2" fmla="*/ 297939 h 5038382"/>
              <a:gd name="connsiteX3" fmla="*/ 3829127 w 7041558"/>
              <a:gd name="connsiteY3" fmla="*/ 370128 h 5038382"/>
              <a:gd name="connsiteX4" fmla="*/ 3781001 w 7041558"/>
              <a:gd name="connsiteY4" fmla="*/ 418255 h 5038382"/>
              <a:gd name="connsiteX5" fmla="*/ 3744906 w 7041558"/>
              <a:gd name="connsiteY5" fmla="*/ 442318 h 5038382"/>
              <a:gd name="connsiteX6" fmla="*/ 3672716 w 7041558"/>
              <a:gd name="connsiteY6" fmla="*/ 514507 h 5038382"/>
              <a:gd name="connsiteX7" fmla="*/ 3636622 w 7041558"/>
              <a:gd name="connsiteY7" fmla="*/ 550602 h 5038382"/>
              <a:gd name="connsiteX8" fmla="*/ 3612558 w 7041558"/>
              <a:gd name="connsiteY8" fmla="*/ 586697 h 5038382"/>
              <a:gd name="connsiteX9" fmla="*/ 3552401 w 7041558"/>
              <a:gd name="connsiteY9" fmla="*/ 610760 h 5038382"/>
              <a:gd name="connsiteX10" fmla="*/ 3492243 w 7041558"/>
              <a:gd name="connsiteY10" fmla="*/ 658886 h 5038382"/>
              <a:gd name="connsiteX11" fmla="*/ 3408022 w 7041558"/>
              <a:gd name="connsiteY11" fmla="*/ 682949 h 5038382"/>
              <a:gd name="connsiteX12" fmla="*/ 3371927 w 7041558"/>
              <a:gd name="connsiteY12" fmla="*/ 707012 h 5038382"/>
              <a:gd name="connsiteX13" fmla="*/ 3311769 w 7041558"/>
              <a:gd name="connsiteY13" fmla="*/ 719044 h 5038382"/>
              <a:gd name="connsiteX14" fmla="*/ 3275674 w 7041558"/>
              <a:gd name="connsiteY14" fmla="*/ 731076 h 5038382"/>
              <a:gd name="connsiteX15" fmla="*/ 3227548 w 7041558"/>
              <a:gd name="connsiteY15" fmla="*/ 767170 h 5038382"/>
              <a:gd name="connsiteX16" fmla="*/ 3107232 w 7041558"/>
              <a:gd name="connsiteY16" fmla="*/ 791233 h 5038382"/>
              <a:gd name="connsiteX17" fmla="*/ 3035043 w 7041558"/>
              <a:gd name="connsiteY17" fmla="*/ 815297 h 5038382"/>
              <a:gd name="connsiteX18" fmla="*/ 2998948 w 7041558"/>
              <a:gd name="connsiteY18" fmla="*/ 827328 h 5038382"/>
              <a:gd name="connsiteX19" fmla="*/ 2914727 w 7041558"/>
              <a:gd name="connsiteY19" fmla="*/ 863423 h 5038382"/>
              <a:gd name="connsiteX20" fmla="*/ 2770348 w 7041558"/>
              <a:gd name="connsiteY20" fmla="*/ 923581 h 5038382"/>
              <a:gd name="connsiteX21" fmla="*/ 2746285 w 7041558"/>
              <a:gd name="connsiteY21" fmla="*/ 959676 h 5038382"/>
              <a:gd name="connsiteX22" fmla="*/ 2674095 w 7041558"/>
              <a:gd name="connsiteY22" fmla="*/ 983739 h 5038382"/>
              <a:gd name="connsiteX23" fmla="*/ 2601906 w 7041558"/>
              <a:gd name="connsiteY23" fmla="*/ 1007802 h 5038382"/>
              <a:gd name="connsiteX24" fmla="*/ 2517685 w 7041558"/>
              <a:gd name="connsiteY24" fmla="*/ 1043897 h 5038382"/>
              <a:gd name="connsiteX25" fmla="*/ 2481590 w 7041558"/>
              <a:gd name="connsiteY25" fmla="*/ 1067960 h 5038382"/>
              <a:gd name="connsiteX26" fmla="*/ 2445495 w 7041558"/>
              <a:gd name="connsiteY26" fmla="*/ 1079991 h 5038382"/>
              <a:gd name="connsiteX27" fmla="*/ 2421432 w 7041558"/>
              <a:gd name="connsiteY27" fmla="*/ 1104055 h 5038382"/>
              <a:gd name="connsiteX28" fmla="*/ 2337211 w 7041558"/>
              <a:gd name="connsiteY28" fmla="*/ 1116086 h 5038382"/>
              <a:gd name="connsiteX29" fmla="*/ 2252990 w 7041558"/>
              <a:gd name="connsiteY29" fmla="*/ 1152181 h 5038382"/>
              <a:gd name="connsiteX30" fmla="*/ 2216895 w 7041558"/>
              <a:gd name="connsiteY30" fmla="*/ 1164212 h 5038382"/>
              <a:gd name="connsiteX31" fmla="*/ 2156737 w 7041558"/>
              <a:gd name="connsiteY31" fmla="*/ 1212339 h 5038382"/>
              <a:gd name="connsiteX32" fmla="*/ 2072516 w 7041558"/>
              <a:gd name="connsiteY32" fmla="*/ 1272497 h 5038382"/>
              <a:gd name="connsiteX33" fmla="*/ 2036422 w 7041558"/>
              <a:gd name="connsiteY33" fmla="*/ 1284528 h 5038382"/>
              <a:gd name="connsiteX34" fmla="*/ 2012358 w 7041558"/>
              <a:gd name="connsiteY34" fmla="*/ 1308591 h 5038382"/>
              <a:gd name="connsiteX35" fmla="*/ 1976264 w 7041558"/>
              <a:gd name="connsiteY35" fmla="*/ 1320623 h 5038382"/>
              <a:gd name="connsiteX36" fmla="*/ 1904074 w 7041558"/>
              <a:gd name="connsiteY36" fmla="*/ 1392812 h 5038382"/>
              <a:gd name="connsiteX37" fmla="*/ 1880011 w 7041558"/>
              <a:gd name="connsiteY37" fmla="*/ 1416876 h 5038382"/>
              <a:gd name="connsiteX38" fmla="*/ 1843916 w 7041558"/>
              <a:gd name="connsiteY38" fmla="*/ 1440939 h 5038382"/>
              <a:gd name="connsiteX39" fmla="*/ 1819853 w 7041558"/>
              <a:gd name="connsiteY39" fmla="*/ 1477033 h 5038382"/>
              <a:gd name="connsiteX40" fmla="*/ 1783758 w 7041558"/>
              <a:gd name="connsiteY40" fmla="*/ 1501097 h 5038382"/>
              <a:gd name="connsiteX41" fmla="*/ 1771727 w 7041558"/>
              <a:gd name="connsiteY41" fmla="*/ 1537191 h 5038382"/>
              <a:gd name="connsiteX42" fmla="*/ 1747664 w 7041558"/>
              <a:gd name="connsiteY42" fmla="*/ 1561255 h 5038382"/>
              <a:gd name="connsiteX43" fmla="*/ 1699537 w 7041558"/>
              <a:gd name="connsiteY43" fmla="*/ 1621412 h 5038382"/>
              <a:gd name="connsiteX44" fmla="*/ 1687506 w 7041558"/>
              <a:gd name="connsiteY44" fmla="*/ 1669539 h 5038382"/>
              <a:gd name="connsiteX45" fmla="*/ 1639379 w 7041558"/>
              <a:gd name="connsiteY45" fmla="*/ 1693602 h 5038382"/>
              <a:gd name="connsiteX46" fmla="*/ 1603285 w 7041558"/>
              <a:gd name="connsiteY46" fmla="*/ 1729697 h 5038382"/>
              <a:gd name="connsiteX47" fmla="*/ 1579222 w 7041558"/>
              <a:gd name="connsiteY47" fmla="*/ 1765791 h 5038382"/>
              <a:gd name="connsiteX48" fmla="*/ 1519064 w 7041558"/>
              <a:gd name="connsiteY48" fmla="*/ 1837981 h 5038382"/>
              <a:gd name="connsiteX49" fmla="*/ 1458906 w 7041558"/>
              <a:gd name="connsiteY49" fmla="*/ 1946265 h 5038382"/>
              <a:gd name="connsiteX50" fmla="*/ 1434843 w 7041558"/>
              <a:gd name="connsiteY50" fmla="*/ 1982360 h 5038382"/>
              <a:gd name="connsiteX51" fmla="*/ 1302495 w 7041558"/>
              <a:gd name="connsiteY51" fmla="*/ 2090644 h 5038382"/>
              <a:gd name="connsiteX52" fmla="*/ 1266401 w 7041558"/>
              <a:gd name="connsiteY52" fmla="*/ 2102676 h 5038382"/>
              <a:gd name="connsiteX53" fmla="*/ 1182179 w 7041558"/>
              <a:gd name="connsiteY53" fmla="*/ 2162833 h 5038382"/>
              <a:gd name="connsiteX54" fmla="*/ 1158116 w 7041558"/>
              <a:gd name="connsiteY54" fmla="*/ 2210960 h 5038382"/>
              <a:gd name="connsiteX55" fmla="*/ 1122022 w 7041558"/>
              <a:gd name="connsiteY55" fmla="*/ 2259086 h 5038382"/>
              <a:gd name="connsiteX56" fmla="*/ 1073895 w 7041558"/>
              <a:gd name="connsiteY56" fmla="*/ 2331276 h 5038382"/>
              <a:gd name="connsiteX57" fmla="*/ 977643 w 7041558"/>
              <a:gd name="connsiteY57" fmla="*/ 2451591 h 5038382"/>
              <a:gd name="connsiteX58" fmla="*/ 953579 w 7041558"/>
              <a:gd name="connsiteY58" fmla="*/ 2475655 h 5038382"/>
              <a:gd name="connsiteX59" fmla="*/ 905453 w 7041558"/>
              <a:gd name="connsiteY59" fmla="*/ 2523781 h 5038382"/>
              <a:gd name="connsiteX60" fmla="*/ 857327 w 7041558"/>
              <a:gd name="connsiteY60" fmla="*/ 2559876 h 5038382"/>
              <a:gd name="connsiteX61" fmla="*/ 785137 w 7041558"/>
              <a:gd name="connsiteY61" fmla="*/ 2620033 h 5038382"/>
              <a:gd name="connsiteX62" fmla="*/ 773106 w 7041558"/>
              <a:gd name="connsiteY62" fmla="*/ 2656128 h 5038382"/>
              <a:gd name="connsiteX63" fmla="*/ 700916 w 7041558"/>
              <a:gd name="connsiteY63" fmla="*/ 2728318 h 5038382"/>
              <a:gd name="connsiteX64" fmla="*/ 652790 w 7041558"/>
              <a:gd name="connsiteY64" fmla="*/ 2848633 h 5038382"/>
              <a:gd name="connsiteX65" fmla="*/ 628727 w 7041558"/>
              <a:gd name="connsiteY65" fmla="*/ 2896760 h 5038382"/>
              <a:gd name="connsiteX66" fmla="*/ 604664 w 7041558"/>
              <a:gd name="connsiteY66" fmla="*/ 2932855 h 5038382"/>
              <a:gd name="connsiteX67" fmla="*/ 580601 w 7041558"/>
              <a:gd name="connsiteY67" fmla="*/ 3005044 h 5038382"/>
              <a:gd name="connsiteX68" fmla="*/ 496379 w 7041558"/>
              <a:gd name="connsiteY68" fmla="*/ 3125360 h 5038382"/>
              <a:gd name="connsiteX69" fmla="*/ 484348 w 7041558"/>
              <a:gd name="connsiteY69" fmla="*/ 3173486 h 5038382"/>
              <a:gd name="connsiteX70" fmla="*/ 424190 w 7041558"/>
              <a:gd name="connsiteY70" fmla="*/ 3245676 h 5038382"/>
              <a:gd name="connsiteX71" fmla="*/ 400127 w 7041558"/>
              <a:gd name="connsiteY71" fmla="*/ 3293802 h 5038382"/>
              <a:gd name="connsiteX72" fmla="*/ 376064 w 7041558"/>
              <a:gd name="connsiteY72" fmla="*/ 3329897 h 5038382"/>
              <a:gd name="connsiteX73" fmla="*/ 364032 w 7041558"/>
              <a:gd name="connsiteY73" fmla="*/ 3378023 h 5038382"/>
              <a:gd name="connsiteX74" fmla="*/ 339969 w 7041558"/>
              <a:gd name="connsiteY74" fmla="*/ 3414118 h 5038382"/>
              <a:gd name="connsiteX75" fmla="*/ 315906 w 7041558"/>
              <a:gd name="connsiteY75" fmla="*/ 3462244 h 5038382"/>
              <a:gd name="connsiteX76" fmla="*/ 303874 w 7041558"/>
              <a:gd name="connsiteY76" fmla="*/ 3522402 h 5038382"/>
              <a:gd name="connsiteX77" fmla="*/ 279811 w 7041558"/>
              <a:gd name="connsiteY77" fmla="*/ 3618655 h 5038382"/>
              <a:gd name="connsiteX78" fmla="*/ 267779 w 7041558"/>
              <a:gd name="connsiteY78" fmla="*/ 3726939 h 5038382"/>
              <a:gd name="connsiteX79" fmla="*/ 243716 w 7041558"/>
              <a:gd name="connsiteY79" fmla="*/ 3799128 h 5038382"/>
              <a:gd name="connsiteX80" fmla="*/ 231685 w 7041558"/>
              <a:gd name="connsiteY80" fmla="*/ 3835223 h 5038382"/>
              <a:gd name="connsiteX81" fmla="*/ 195590 w 7041558"/>
              <a:gd name="connsiteY81" fmla="*/ 3967570 h 5038382"/>
              <a:gd name="connsiteX82" fmla="*/ 171527 w 7041558"/>
              <a:gd name="connsiteY82" fmla="*/ 4003665 h 5038382"/>
              <a:gd name="connsiteX83" fmla="*/ 135432 w 7041558"/>
              <a:gd name="connsiteY83" fmla="*/ 4099918 h 5038382"/>
              <a:gd name="connsiteX84" fmla="*/ 99337 w 7041558"/>
              <a:gd name="connsiteY84" fmla="*/ 4172107 h 5038382"/>
              <a:gd name="connsiteX85" fmla="*/ 75274 w 7041558"/>
              <a:gd name="connsiteY85" fmla="*/ 4316486 h 5038382"/>
              <a:gd name="connsiteX86" fmla="*/ 63243 w 7041558"/>
              <a:gd name="connsiteY86" fmla="*/ 4352581 h 5038382"/>
              <a:gd name="connsiteX87" fmla="*/ 51211 w 7041558"/>
              <a:gd name="connsiteY87" fmla="*/ 4460865 h 5038382"/>
              <a:gd name="connsiteX88" fmla="*/ 39179 w 7041558"/>
              <a:gd name="connsiteY88" fmla="*/ 4629307 h 5038382"/>
              <a:gd name="connsiteX89" fmla="*/ 75274 w 7041558"/>
              <a:gd name="connsiteY89" fmla="*/ 4641339 h 5038382"/>
              <a:gd name="connsiteX90" fmla="*/ 171527 w 7041558"/>
              <a:gd name="connsiteY90" fmla="*/ 4653370 h 5038382"/>
              <a:gd name="connsiteX91" fmla="*/ 207622 w 7041558"/>
              <a:gd name="connsiteY91" fmla="*/ 4665402 h 5038382"/>
              <a:gd name="connsiteX92" fmla="*/ 255748 w 7041558"/>
              <a:gd name="connsiteY92" fmla="*/ 4677433 h 5038382"/>
              <a:gd name="connsiteX93" fmla="*/ 327937 w 7041558"/>
              <a:gd name="connsiteY93" fmla="*/ 4701497 h 5038382"/>
              <a:gd name="connsiteX94" fmla="*/ 616695 w 7041558"/>
              <a:gd name="connsiteY94" fmla="*/ 4701497 h 5038382"/>
              <a:gd name="connsiteX95" fmla="*/ 652790 w 7041558"/>
              <a:gd name="connsiteY95" fmla="*/ 4713528 h 5038382"/>
              <a:gd name="connsiteX96" fmla="*/ 724979 w 7041558"/>
              <a:gd name="connsiteY96" fmla="*/ 4725560 h 5038382"/>
              <a:gd name="connsiteX97" fmla="*/ 809201 w 7041558"/>
              <a:gd name="connsiteY97" fmla="*/ 4749623 h 5038382"/>
              <a:gd name="connsiteX98" fmla="*/ 1194211 w 7041558"/>
              <a:gd name="connsiteY98" fmla="*/ 4737591 h 5038382"/>
              <a:gd name="connsiteX99" fmla="*/ 1230306 w 7041558"/>
              <a:gd name="connsiteY99" fmla="*/ 4725560 h 5038382"/>
              <a:gd name="connsiteX100" fmla="*/ 1398748 w 7041558"/>
              <a:gd name="connsiteY100" fmla="*/ 4737591 h 5038382"/>
              <a:gd name="connsiteX101" fmla="*/ 1651411 w 7041558"/>
              <a:gd name="connsiteY101" fmla="*/ 4749623 h 5038382"/>
              <a:gd name="connsiteX102" fmla="*/ 1843916 w 7041558"/>
              <a:gd name="connsiteY102" fmla="*/ 4725560 h 5038382"/>
              <a:gd name="connsiteX103" fmla="*/ 1916106 w 7041558"/>
              <a:gd name="connsiteY103" fmla="*/ 4677433 h 5038382"/>
              <a:gd name="connsiteX104" fmla="*/ 1988295 w 7041558"/>
              <a:gd name="connsiteY104" fmla="*/ 4653370 h 5038382"/>
              <a:gd name="connsiteX105" fmla="*/ 2024390 w 7041558"/>
              <a:gd name="connsiteY105" fmla="*/ 4641339 h 5038382"/>
              <a:gd name="connsiteX106" fmla="*/ 2289085 w 7041558"/>
              <a:gd name="connsiteY106" fmla="*/ 4653370 h 5038382"/>
              <a:gd name="connsiteX107" fmla="*/ 2361274 w 7041558"/>
              <a:gd name="connsiteY107" fmla="*/ 4665402 h 5038382"/>
              <a:gd name="connsiteX108" fmla="*/ 2493622 w 7041558"/>
              <a:gd name="connsiteY108" fmla="*/ 4677433 h 5038382"/>
              <a:gd name="connsiteX109" fmla="*/ 2529716 w 7041558"/>
              <a:gd name="connsiteY109" fmla="*/ 4689465 h 5038382"/>
              <a:gd name="connsiteX110" fmla="*/ 2601906 w 7041558"/>
              <a:gd name="connsiteY110" fmla="*/ 4749623 h 5038382"/>
              <a:gd name="connsiteX111" fmla="*/ 2650032 w 7041558"/>
              <a:gd name="connsiteY111" fmla="*/ 4761655 h 5038382"/>
              <a:gd name="connsiteX112" fmla="*/ 2734253 w 7041558"/>
              <a:gd name="connsiteY112" fmla="*/ 4809781 h 5038382"/>
              <a:gd name="connsiteX113" fmla="*/ 2806443 w 7041558"/>
              <a:gd name="connsiteY113" fmla="*/ 4833844 h 5038382"/>
              <a:gd name="connsiteX114" fmla="*/ 2842537 w 7041558"/>
              <a:gd name="connsiteY114" fmla="*/ 4845876 h 5038382"/>
              <a:gd name="connsiteX115" fmla="*/ 2914727 w 7041558"/>
              <a:gd name="connsiteY115" fmla="*/ 4857907 h 5038382"/>
              <a:gd name="connsiteX116" fmla="*/ 2986916 w 7041558"/>
              <a:gd name="connsiteY116" fmla="*/ 4881970 h 5038382"/>
              <a:gd name="connsiteX117" fmla="*/ 3023011 w 7041558"/>
              <a:gd name="connsiteY117" fmla="*/ 4894002 h 5038382"/>
              <a:gd name="connsiteX118" fmla="*/ 3083169 w 7041558"/>
              <a:gd name="connsiteY118" fmla="*/ 4906033 h 5038382"/>
              <a:gd name="connsiteX119" fmla="*/ 3155358 w 7041558"/>
              <a:gd name="connsiteY119" fmla="*/ 4930097 h 5038382"/>
              <a:gd name="connsiteX120" fmla="*/ 3191453 w 7041558"/>
              <a:gd name="connsiteY120" fmla="*/ 4942128 h 5038382"/>
              <a:gd name="connsiteX121" fmla="*/ 3263643 w 7041558"/>
              <a:gd name="connsiteY121" fmla="*/ 4990255 h 5038382"/>
              <a:gd name="connsiteX122" fmla="*/ 3432085 w 7041558"/>
              <a:gd name="connsiteY122" fmla="*/ 5014318 h 5038382"/>
              <a:gd name="connsiteX123" fmla="*/ 3468179 w 7041558"/>
              <a:gd name="connsiteY123" fmla="*/ 5026349 h 5038382"/>
              <a:gd name="connsiteX124" fmla="*/ 3744906 w 7041558"/>
              <a:gd name="connsiteY124" fmla="*/ 5026349 h 5038382"/>
              <a:gd name="connsiteX125" fmla="*/ 3829127 w 7041558"/>
              <a:gd name="connsiteY125" fmla="*/ 5002286 h 5038382"/>
              <a:gd name="connsiteX126" fmla="*/ 3901316 w 7041558"/>
              <a:gd name="connsiteY126" fmla="*/ 4954160 h 5038382"/>
              <a:gd name="connsiteX127" fmla="*/ 3937411 w 7041558"/>
              <a:gd name="connsiteY127" fmla="*/ 4942128 h 5038382"/>
              <a:gd name="connsiteX128" fmla="*/ 4009601 w 7041558"/>
              <a:gd name="connsiteY128" fmla="*/ 4894002 h 5038382"/>
              <a:gd name="connsiteX129" fmla="*/ 4021632 w 7041558"/>
              <a:gd name="connsiteY129" fmla="*/ 4857907 h 5038382"/>
              <a:gd name="connsiteX130" fmla="*/ 4057727 w 7041558"/>
              <a:gd name="connsiteY130" fmla="*/ 4845876 h 5038382"/>
              <a:gd name="connsiteX131" fmla="*/ 4081790 w 7041558"/>
              <a:gd name="connsiteY131" fmla="*/ 4821812 h 5038382"/>
              <a:gd name="connsiteX132" fmla="*/ 4153979 w 7041558"/>
              <a:gd name="connsiteY132" fmla="*/ 4773686 h 5038382"/>
              <a:gd name="connsiteX133" fmla="*/ 4214137 w 7041558"/>
              <a:gd name="connsiteY133" fmla="*/ 4713528 h 5038382"/>
              <a:gd name="connsiteX134" fmla="*/ 4238201 w 7041558"/>
              <a:gd name="connsiteY134" fmla="*/ 4677433 h 5038382"/>
              <a:gd name="connsiteX135" fmla="*/ 4322422 w 7041558"/>
              <a:gd name="connsiteY135" fmla="*/ 4629307 h 5038382"/>
              <a:gd name="connsiteX136" fmla="*/ 4418674 w 7041558"/>
              <a:gd name="connsiteY136" fmla="*/ 4569149 h 5038382"/>
              <a:gd name="connsiteX137" fmla="*/ 4454769 w 7041558"/>
              <a:gd name="connsiteY137" fmla="*/ 4545086 h 5038382"/>
              <a:gd name="connsiteX138" fmla="*/ 4526958 w 7041558"/>
              <a:gd name="connsiteY138" fmla="*/ 4521023 h 5038382"/>
              <a:gd name="connsiteX139" fmla="*/ 4563053 w 7041558"/>
              <a:gd name="connsiteY139" fmla="*/ 4508991 h 5038382"/>
              <a:gd name="connsiteX140" fmla="*/ 4599148 w 7041558"/>
              <a:gd name="connsiteY140" fmla="*/ 4484928 h 5038382"/>
              <a:gd name="connsiteX141" fmla="*/ 4671337 w 7041558"/>
              <a:gd name="connsiteY141" fmla="*/ 4460865 h 5038382"/>
              <a:gd name="connsiteX142" fmla="*/ 4695401 w 7041558"/>
              <a:gd name="connsiteY142" fmla="*/ 4436802 h 5038382"/>
              <a:gd name="connsiteX143" fmla="*/ 4779622 w 7041558"/>
              <a:gd name="connsiteY143" fmla="*/ 4412739 h 5038382"/>
              <a:gd name="connsiteX144" fmla="*/ 4851811 w 7041558"/>
              <a:gd name="connsiteY144" fmla="*/ 4388676 h 5038382"/>
              <a:gd name="connsiteX145" fmla="*/ 4887906 w 7041558"/>
              <a:gd name="connsiteY145" fmla="*/ 4376644 h 5038382"/>
              <a:gd name="connsiteX146" fmla="*/ 5008222 w 7041558"/>
              <a:gd name="connsiteY146" fmla="*/ 4304455 h 5038382"/>
              <a:gd name="connsiteX147" fmla="*/ 5056348 w 7041558"/>
              <a:gd name="connsiteY147" fmla="*/ 4292423 h 5038382"/>
              <a:gd name="connsiteX148" fmla="*/ 5092443 w 7041558"/>
              <a:gd name="connsiteY148" fmla="*/ 4280391 h 5038382"/>
              <a:gd name="connsiteX149" fmla="*/ 5164632 w 7041558"/>
              <a:gd name="connsiteY149" fmla="*/ 4268360 h 5038382"/>
              <a:gd name="connsiteX150" fmla="*/ 5224790 w 7041558"/>
              <a:gd name="connsiteY150" fmla="*/ 4256328 h 5038382"/>
              <a:gd name="connsiteX151" fmla="*/ 5393232 w 7041558"/>
              <a:gd name="connsiteY151" fmla="*/ 4268360 h 5038382"/>
              <a:gd name="connsiteX152" fmla="*/ 5549643 w 7041558"/>
              <a:gd name="connsiteY152" fmla="*/ 4244297 h 5038382"/>
              <a:gd name="connsiteX153" fmla="*/ 5814337 w 7041558"/>
              <a:gd name="connsiteY153" fmla="*/ 4220233 h 5038382"/>
              <a:gd name="connsiteX154" fmla="*/ 5922622 w 7041558"/>
              <a:gd name="connsiteY154" fmla="*/ 4111949 h 5038382"/>
              <a:gd name="connsiteX155" fmla="*/ 5958716 w 7041558"/>
              <a:gd name="connsiteY155" fmla="*/ 4075855 h 5038382"/>
              <a:gd name="connsiteX156" fmla="*/ 5982779 w 7041558"/>
              <a:gd name="connsiteY156" fmla="*/ 4039760 h 5038382"/>
              <a:gd name="connsiteX157" fmla="*/ 5994811 w 7041558"/>
              <a:gd name="connsiteY157" fmla="*/ 4003665 h 5038382"/>
              <a:gd name="connsiteX158" fmla="*/ 6018874 w 7041558"/>
              <a:gd name="connsiteY158" fmla="*/ 3955539 h 5038382"/>
              <a:gd name="connsiteX159" fmla="*/ 6054969 w 7041558"/>
              <a:gd name="connsiteY159" fmla="*/ 3726939 h 5038382"/>
              <a:gd name="connsiteX160" fmla="*/ 6067001 w 7041558"/>
              <a:gd name="connsiteY160" fmla="*/ 3606623 h 5038382"/>
              <a:gd name="connsiteX161" fmla="*/ 6079032 w 7041558"/>
              <a:gd name="connsiteY161" fmla="*/ 3329897 h 5038382"/>
              <a:gd name="connsiteX162" fmla="*/ 6103095 w 7041558"/>
              <a:gd name="connsiteY162" fmla="*/ 3305833 h 5038382"/>
              <a:gd name="connsiteX163" fmla="*/ 6211379 w 7041558"/>
              <a:gd name="connsiteY163" fmla="*/ 3221612 h 5038382"/>
              <a:gd name="connsiteX164" fmla="*/ 6235443 w 7041558"/>
              <a:gd name="connsiteY164" fmla="*/ 3149423 h 5038382"/>
              <a:gd name="connsiteX165" fmla="*/ 6247474 w 7041558"/>
              <a:gd name="connsiteY165" fmla="*/ 3101297 h 5038382"/>
              <a:gd name="connsiteX166" fmla="*/ 6295601 w 7041558"/>
              <a:gd name="connsiteY166" fmla="*/ 3053170 h 5038382"/>
              <a:gd name="connsiteX167" fmla="*/ 6343727 w 7041558"/>
              <a:gd name="connsiteY167" fmla="*/ 2980981 h 5038382"/>
              <a:gd name="connsiteX168" fmla="*/ 6367790 w 7041558"/>
              <a:gd name="connsiteY168" fmla="*/ 2944886 h 5038382"/>
              <a:gd name="connsiteX169" fmla="*/ 6367790 w 7041558"/>
              <a:gd name="connsiteY169" fmla="*/ 2656128 h 5038382"/>
              <a:gd name="connsiteX170" fmla="*/ 6355758 w 7041558"/>
              <a:gd name="connsiteY170" fmla="*/ 2620033 h 5038382"/>
              <a:gd name="connsiteX171" fmla="*/ 6295601 w 7041558"/>
              <a:gd name="connsiteY171" fmla="*/ 2523781 h 5038382"/>
              <a:gd name="connsiteX172" fmla="*/ 6271537 w 7041558"/>
              <a:gd name="connsiteY172" fmla="*/ 2451591 h 5038382"/>
              <a:gd name="connsiteX173" fmla="*/ 6307632 w 7041558"/>
              <a:gd name="connsiteY173" fmla="*/ 2427528 h 5038382"/>
              <a:gd name="connsiteX174" fmla="*/ 6343727 w 7041558"/>
              <a:gd name="connsiteY174" fmla="*/ 2415497 h 5038382"/>
              <a:gd name="connsiteX175" fmla="*/ 6355758 w 7041558"/>
              <a:gd name="connsiteY175" fmla="*/ 2379402 h 5038382"/>
              <a:gd name="connsiteX176" fmla="*/ 6379822 w 7041558"/>
              <a:gd name="connsiteY176" fmla="*/ 2343307 h 5038382"/>
              <a:gd name="connsiteX177" fmla="*/ 6403885 w 7041558"/>
              <a:gd name="connsiteY177" fmla="*/ 2138770 h 5038382"/>
              <a:gd name="connsiteX178" fmla="*/ 6439979 w 7041558"/>
              <a:gd name="connsiteY178" fmla="*/ 1982360 h 5038382"/>
              <a:gd name="connsiteX179" fmla="*/ 6464043 w 7041558"/>
              <a:gd name="connsiteY179" fmla="*/ 1886107 h 5038382"/>
              <a:gd name="connsiteX180" fmla="*/ 6476074 w 7041558"/>
              <a:gd name="connsiteY180" fmla="*/ 1850012 h 5038382"/>
              <a:gd name="connsiteX181" fmla="*/ 6500137 w 7041558"/>
              <a:gd name="connsiteY181" fmla="*/ 1813918 h 5038382"/>
              <a:gd name="connsiteX182" fmla="*/ 6512169 w 7041558"/>
              <a:gd name="connsiteY182" fmla="*/ 1777823 h 5038382"/>
              <a:gd name="connsiteX183" fmla="*/ 6548264 w 7041558"/>
              <a:gd name="connsiteY183" fmla="*/ 1765791 h 5038382"/>
              <a:gd name="connsiteX184" fmla="*/ 6560295 w 7041558"/>
              <a:gd name="connsiteY184" fmla="*/ 1729697 h 5038382"/>
              <a:gd name="connsiteX185" fmla="*/ 6584358 w 7041558"/>
              <a:gd name="connsiteY185" fmla="*/ 1705633 h 5038382"/>
              <a:gd name="connsiteX186" fmla="*/ 6596390 w 7041558"/>
              <a:gd name="connsiteY186" fmla="*/ 1657507 h 5038382"/>
              <a:gd name="connsiteX187" fmla="*/ 6632485 w 7041558"/>
              <a:gd name="connsiteY187" fmla="*/ 1621412 h 5038382"/>
              <a:gd name="connsiteX188" fmla="*/ 6656548 w 7041558"/>
              <a:gd name="connsiteY188" fmla="*/ 1585318 h 5038382"/>
              <a:gd name="connsiteX189" fmla="*/ 6764832 w 7041558"/>
              <a:gd name="connsiteY189" fmla="*/ 1537191 h 5038382"/>
              <a:gd name="connsiteX190" fmla="*/ 6837022 w 7041558"/>
              <a:gd name="connsiteY190" fmla="*/ 1477033 h 5038382"/>
              <a:gd name="connsiteX191" fmla="*/ 6885148 w 7041558"/>
              <a:gd name="connsiteY191" fmla="*/ 1440939 h 5038382"/>
              <a:gd name="connsiteX192" fmla="*/ 6945306 w 7041558"/>
              <a:gd name="connsiteY192" fmla="*/ 1368749 h 5038382"/>
              <a:gd name="connsiteX193" fmla="*/ 6969369 w 7041558"/>
              <a:gd name="connsiteY193" fmla="*/ 1296560 h 5038382"/>
              <a:gd name="connsiteX194" fmla="*/ 6981401 w 7041558"/>
              <a:gd name="connsiteY194" fmla="*/ 1260465 h 5038382"/>
              <a:gd name="connsiteX195" fmla="*/ 7005464 w 7041558"/>
              <a:gd name="connsiteY195" fmla="*/ 1152181 h 5038382"/>
              <a:gd name="connsiteX196" fmla="*/ 7017495 w 7041558"/>
              <a:gd name="connsiteY196" fmla="*/ 1007802 h 5038382"/>
              <a:gd name="connsiteX197" fmla="*/ 7041558 w 7041558"/>
              <a:gd name="connsiteY197" fmla="*/ 911549 h 5038382"/>
              <a:gd name="connsiteX198" fmla="*/ 7017495 w 7041558"/>
              <a:gd name="connsiteY198" fmla="*/ 719044 h 5038382"/>
              <a:gd name="connsiteX199" fmla="*/ 6993432 w 7041558"/>
              <a:gd name="connsiteY199" fmla="*/ 670918 h 5038382"/>
              <a:gd name="connsiteX200" fmla="*/ 6945306 w 7041558"/>
              <a:gd name="connsiteY200" fmla="*/ 634823 h 5038382"/>
              <a:gd name="connsiteX201" fmla="*/ 6909211 w 7041558"/>
              <a:gd name="connsiteY201" fmla="*/ 598728 h 5038382"/>
              <a:gd name="connsiteX202" fmla="*/ 6897179 w 7041558"/>
              <a:gd name="connsiteY202" fmla="*/ 562633 h 5038382"/>
              <a:gd name="connsiteX203" fmla="*/ 6824990 w 7041558"/>
              <a:gd name="connsiteY203" fmla="*/ 514507 h 5038382"/>
              <a:gd name="connsiteX204" fmla="*/ 6800927 w 7041558"/>
              <a:gd name="connsiteY204" fmla="*/ 442318 h 5038382"/>
              <a:gd name="connsiteX205" fmla="*/ 6776864 w 7041558"/>
              <a:gd name="connsiteY205" fmla="*/ 406223 h 5038382"/>
              <a:gd name="connsiteX206" fmla="*/ 6764832 w 7041558"/>
              <a:gd name="connsiteY206" fmla="*/ 370128 h 5038382"/>
              <a:gd name="connsiteX207" fmla="*/ 6752801 w 7041558"/>
              <a:gd name="connsiteY207" fmla="*/ 322002 h 5038382"/>
              <a:gd name="connsiteX208" fmla="*/ 6728737 w 7041558"/>
              <a:gd name="connsiteY208" fmla="*/ 297939 h 5038382"/>
              <a:gd name="connsiteX209" fmla="*/ 6668579 w 7041558"/>
              <a:gd name="connsiteY209" fmla="*/ 237781 h 5038382"/>
              <a:gd name="connsiteX210" fmla="*/ 6656548 w 7041558"/>
              <a:gd name="connsiteY210" fmla="*/ 201686 h 5038382"/>
              <a:gd name="connsiteX211" fmla="*/ 6584358 w 7041558"/>
              <a:gd name="connsiteY211" fmla="*/ 129497 h 5038382"/>
              <a:gd name="connsiteX212" fmla="*/ 6524201 w 7041558"/>
              <a:gd name="connsiteY212" fmla="*/ 81370 h 5038382"/>
              <a:gd name="connsiteX213" fmla="*/ 6512169 w 7041558"/>
              <a:gd name="connsiteY213" fmla="*/ 45276 h 5038382"/>
              <a:gd name="connsiteX214" fmla="*/ 6355758 w 7041558"/>
              <a:gd name="connsiteY214" fmla="*/ 45276 h 5038382"/>
              <a:gd name="connsiteX215" fmla="*/ 6283569 w 7041558"/>
              <a:gd name="connsiteY215" fmla="*/ 93402 h 5038382"/>
              <a:gd name="connsiteX216" fmla="*/ 5453390 w 7041558"/>
              <a:gd name="connsiteY216" fmla="*/ 117465 h 5038382"/>
              <a:gd name="connsiteX217" fmla="*/ 5417295 w 7041558"/>
              <a:gd name="connsiteY217" fmla="*/ 141528 h 5038382"/>
              <a:gd name="connsiteX218" fmla="*/ 5345106 w 7041558"/>
              <a:gd name="connsiteY218" fmla="*/ 165591 h 5038382"/>
              <a:gd name="connsiteX219" fmla="*/ 5321043 w 7041558"/>
              <a:gd name="connsiteY219" fmla="*/ 189655 h 5038382"/>
              <a:gd name="connsiteX220" fmla="*/ 5056348 w 7041558"/>
              <a:gd name="connsiteY220" fmla="*/ 165591 h 5038382"/>
              <a:gd name="connsiteX221" fmla="*/ 4936032 w 7041558"/>
              <a:gd name="connsiteY221" fmla="*/ 105433 h 5038382"/>
              <a:gd name="connsiteX222" fmla="*/ 4899937 w 7041558"/>
              <a:gd name="connsiteY222" fmla="*/ 93402 h 5038382"/>
              <a:gd name="connsiteX223" fmla="*/ 4863843 w 7041558"/>
              <a:gd name="connsiteY223" fmla="*/ 69339 h 5038382"/>
              <a:gd name="connsiteX224" fmla="*/ 4791653 w 7041558"/>
              <a:gd name="connsiteY224" fmla="*/ 57307 h 5038382"/>
              <a:gd name="connsiteX225" fmla="*/ 4755558 w 7041558"/>
              <a:gd name="connsiteY225" fmla="*/ 45276 h 5038382"/>
              <a:gd name="connsiteX226" fmla="*/ 4312557 w 7041558"/>
              <a:gd name="connsiteY226" fmla="*/ 0 h 5038382"/>
              <a:gd name="connsiteX227" fmla="*/ 3636622 w 7041558"/>
              <a:gd name="connsiteY227" fmla="*/ 57307 h 5038382"/>
              <a:gd name="connsiteX228" fmla="*/ 3408022 w 7041558"/>
              <a:gd name="connsiteY228" fmla="*/ 81370 h 5038382"/>
              <a:gd name="connsiteX0" fmla="*/ 4057727 w 7041558"/>
              <a:gd name="connsiteY0" fmla="*/ 117510 h 5038427"/>
              <a:gd name="connsiteX1" fmla="*/ 3949443 w 7041558"/>
              <a:gd name="connsiteY1" fmla="*/ 261889 h 5038427"/>
              <a:gd name="connsiteX2" fmla="*/ 3901316 w 7041558"/>
              <a:gd name="connsiteY2" fmla="*/ 297984 h 5038427"/>
              <a:gd name="connsiteX3" fmla="*/ 3829127 w 7041558"/>
              <a:gd name="connsiteY3" fmla="*/ 370173 h 5038427"/>
              <a:gd name="connsiteX4" fmla="*/ 3781001 w 7041558"/>
              <a:gd name="connsiteY4" fmla="*/ 418300 h 5038427"/>
              <a:gd name="connsiteX5" fmla="*/ 3744906 w 7041558"/>
              <a:gd name="connsiteY5" fmla="*/ 442363 h 5038427"/>
              <a:gd name="connsiteX6" fmla="*/ 3672716 w 7041558"/>
              <a:gd name="connsiteY6" fmla="*/ 514552 h 5038427"/>
              <a:gd name="connsiteX7" fmla="*/ 3636622 w 7041558"/>
              <a:gd name="connsiteY7" fmla="*/ 550647 h 5038427"/>
              <a:gd name="connsiteX8" fmla="*/ 3612558 w 7041558"/>
              <a:gd name="connsiteY8" fmla="*/ 586742 h 5038427"/>
              <a:gd name="connsiteX9" fmla="*/ 3552401 w 7041558"/>
              <a:gd name="connsiteY9" fmla="*/ 610805 h 5038427"/>
              <a:gd name="connsiteX10" fmla="*/ 3492243 w 7041558"/>
              <a:gd name="connsiteY10" fmla="*/ 658931 h 5038427"/>
              <a:gd name="connsiteX11" fmla="*/ 3408022 w 7041558"/>
              <a:gd name="connsiteY11" fmla="*/ 682994 h 5038427"/>
              <a:gd name="connsiteX12" fmla="*/ 3371927 w 7041558"/>
              <a:gd name="connsiteY12" fmla="*/ 707057 h 5038427"/>
              <a:gd name="connsiteX13" fmla="*/ 3311769 w 7041558"/>
              <a:gd name="connsiteY13" fmla="*/ 719089 h 5038427"/>
              <a:gd name="connsiteX14" fmla="*/ 3275674 w 7041558"/>
              <a:gd name="connsiteY14" fmla="*/ 731121 h 5038427"/>
              <a:gd name="connsiteX15" fmla="*/ 3227548 w 7041558"/>
              <a:gd name="connsiteY15" fmla="*/ 767215 h 5038427"/>
              <a:gd name="connsiteX16" fmla="*/ 3107232 w 7041558"/>
              <a:gd name="connsiteY16" fmla="*/ 791278 h 5038427"/>
              <a:gd name="connsiteX17" fmla="*/ 3035043 w 7041558"/>
              <a:gd name="connsiteY17" fmla="*/ 815342 h 5038427"/>
              <a:gd name="connsiteX18" fmla="*/ 2998948 w 7041558"/>
              <a:gd name="connsiteY18" fmla="*/ 827373 h 5038427"/>
              <a:gd name="connsiteX19" fmla="*/ 2914727 w 7041558"/>
              <a:gd name="connsiteY19" fmla="*/ 863468 h 5038427"/>
              <a:gd name="connsiteX20" fmla="*/ 2770348 w 7041558"/>
              <a:gd name="connsiteY20" fmla="*/ 923626 h 5038427"/>
              <a:gd name="connsiteX21" fmla="*/ 2746285 w 7041558"/>
              <a:gd name="connsiteY21" fmla="*/ 959721 h 5038427"/>
              <a:gd name="connsiteX22" fmla="*/ 2674095 w 7041558"/>
              <a:gd name="connsiteY22" fmla="*/ 983784 h 5038427"/>
              <a:gd name="connsiteX23" fmla="*/ 2601906 w 7041558"/>
              <a:gd name="connsiteY23" fmla="*/ 1007847 h 5038427"/>
              <a:gd name="connsiteX24" fmla="*/ 2517685 w 7041558"/>
              <a:gd name="connsiteY24" fmla="*/ 1043942 h 5038427"/>
              <a:gd name="connsiteX25" fmla="*/ 2481590 w 7041558"/>
              <a:gd name="connsiteY25" fmla="*/ 1068005 h 5038427"/>
              <a:gd name="connsiteX26" fmla="*/ 2445495 w 7041558"/>
              <a:gd name="connsiteY26" fmla="*/ 1080036 h 5038427"/>
              <a:gd name="connsiteX27" fmla="*/ 2421432 w 7041558"/>
              <a:gd name="connsiteY27" fmla="*/ 1104100 h 5038427"/>
              <a:gd name="connsiteX28" fmla="*/ 2337211 w 7041558"/>
              <a:gd name="connsiteY28" fmla="*/ 1116131 h 5038427"/>
              <a:gd name="connsiteX29" fmla="*/ 2252990 w 7041558"/>
              <a:gd name="connsiteY29" fmla="*/ 1152226 h 5038427"/>
              <a:gd name="connsiteX30" fmla="*/ 2216895 w 7041558"/>
              <a:gd name="connsiteY30" fmla="*/ 1164257 h 5038427"/>
              <a:gd name="connsiteX31" fmla="*/ 2156737 w 7041558"/>
              <a:gd name="connsiteY31" fmla="*/ 1212384 h 5038427"/>
              <a:gd name="connsiteX32" fmla="*/ 2072516 w 7041558"/>
              <a:gd name="connsiteY32" fmla="*/ 1272542 h 5038427"/>
              <a:gd name="connsiteX33" fmla="*/ 2036422 w 7041558"/>
              <a:gd name="connsiteY33" fmla="*/ 1284573 h 5038427"/>
              <a:gd name="connsiteX34" fmla="*/ 2012358 w 7041558"/>
              <a:gd name="connsiteY34" fmla="*/ 1308636 h 5038427"/>
              <a:gd name="connsiteX35" fmla="*/ 1976264 w 7041558"/>
              <a:gd name="connsiteY35" fmla="*/ 1320668 h 5038427"/>
              <a:gd name="connsiteX36" fmla="*/ 1904074 w 7041558"/>
              <a:gd name="connsiteY36" fmla="*/ 1392857 h 5038427"/>
              <a:gd name="connsiteX37" fmla="*/ 1880011 w 7041558"/>
              <a:gd name="connsiteY37" fmla="*/ 1416921 h 5038427"/>
              <a:gd name="connsiteX38" fmla="*/ 1843916 w 7041558"/>
              <a:gd name="connsiteY38" fmla="*/ 1440984 h 5038427"/>
              <a:gd name="connsiteX39" fmla="*/ 1819853 w 7041558"/>
              <a:gd name="connsiteY39" fmla="*/ 1477078 h 5038427"/>
              <a:gd name="connsiteX40" fmla="*/ 1783758 w 7041558"/>
              <a:gd name="connsiteY40" fmla="*/ 1501142 h 5038427"/>
              <a:gd name="connsiteX41" fmla="*/ 1771727 w 7041558"/>
              <a:gd name="connsiteY41" fmla="*/ 1537236 h 5038427"/>
              <a:gd name="connsiteX42" fmla="*/ 1747664 w 7041558"/>
              <a:gd name="connsiteY42" fmla="*/ 1561300 h 5038427"/>
              <a:gd name="connsiteX43" fmla="*/ 1699537 w 7041558"/>
              <a:gd name="connsiteY43" fmla="*/ 1621457 h 5038427"/>
              <a:gd name="connsiteX44" fmla="*/ 1687506 w 7041558"/>
              <a:gd name="connsiteY44" fmla="*/ 1669584 h 5038427"/>
              <a:gd name="connsiteX45" fmla="*/ 1639379 w 7041558"/>
              <a:gd name="connsiteY45" fmla="*/ 1693647 h 5038427"/>
              <a:gd name="connsiteX46" fmla="*/ 1603285 w 7041558"/>
              <a:gd name="connsiteY46" fmla="*/ 1729742 h 5038427"/>
              <a:gd name="connsiteX47" fmla="*/ 1579222 w 7041558"/>
              <a:gd name="connsiteY47" fmla="*/ 1765836 h 5038427"/>
              <a:gd name="connsiteX48" fmla="*/ 1519064 w 7041558"/>
              <a:gd name="connsiteY48" fmla="*/ 1838026 h 5038427"/>
              <a:gd name="connsiteX49" fmla="*/ 1458906 w 7041558"/>
              <a:gd name="connsiteY49" fmla="*/ 1946310 h 5038427"/>
              <a:gd name="connsiteX50" fmla="*/ 1434843 w 7041558"/>
              <a:gd name="connsiteY50" fmla="*/ 1982405 h 5038427"/>
              <a:gd name="connsiteX51" fmla="*/ 1302495 w 7041558"/>
              <a:gd name="connsiteY51" fmla="*/ 2090689 h 5038427"/>
              <a:gd name="connsiteX52" fmla="*/ 1266401 w 7041558"/>
              <a:gd name="connsiteY52" fmla="*/ 2102721 h 5038427"/>
              <a:gd name="connsiteX53" fmla="*/ 1182179 w 7041558"/>
              <a:gd name="connsiteY53" fmla="*/ 2162878 h 5038427"/>
              <a:gd name="connsiteX54" fmla="*/ 1158116 w 7041558"/>
              <a:gd name="connsiteY54" fmla="*/ 2211005 h 5038427"/>
              <a:gd name="connsiteX55" fmla="*/ 1122022 w 7041558"/>
              <a:gd name="connsiteY55" fmla="*/ 2259131 h 5038427"/>
              <a:gd name="connsiteX56" fmla="*/ 1073895 w 7041558"/>
              <a:gd name="connsiteY56" fmla="*/ 2331321 h 5038427"/>
              <a:gd name="connsiteX57" fmla="*/ 977643 w 7041558"/>
              <a:gd name="connsiteY57" fmla="*/ 2451636 h 5038427"/>
              <a:gd name="connsiteX58" fmla="*/ 953579 w 7041558"/>
              <a:gd name="connsiteY58" fmla="*/ 2475700 h 5038427"/>
              <a:gd name="connsiteX59" fmla="*/ 905453 w 7041558"/>
              <a:gd name="connsiteY59" fmla="*/ 2523826 h 5038427"/>
              <a:gd name="connsiteX60" fmla="*/ 857327 w 7041558"/>
              <a:gd name="connsiteY60" fmla="*/ 2559921 h 5038427"/>
              <a:gd name="connsiteX61" fmla="*/ 785137 w 7041558"/>
              <a:gd name="connsiteY61" fmla="*/ 2620078 h 5038427"/>
              <a:gd name="connsiteX62" fmla="*/ 773106 w 7041558"/>
              <a:gd name="connsiteY62" fmla="*/ 2656173 h 5038427"/>
              <a:gd name="connsiteX63" fmla="*/ 700916 w 7041558"/>
              <a:gd name="connsiteY63" fmla="*/ 2728363 h 5038427"/>
              <a:gd name="connsiteX64" fmla="*/ 652790 w 7041558"/>
              <a:gd name="connsiteY64" fmla="*/ 2848678 h 5038427"/>
              <a:gd name="connsiteX65" fmla="*/ 628727 w 7041558"/>
              <a:gd name="connsiteY65" fmla="*/ 2896805 h 5038427"/>
              <a:gd name="connsiteX66" fmla="*/ 604664 w 7041558"/>
              <a:gd name="connsiteY66" fmla="*/ 2932900 h 5038427"/>
              <a:gd name="connsiteX67" fmla="*/ 580601 w 7041558"/>
              <a:gd name="connsiteY67" fmla="*/ 3005089 h 5038427"/>
              <a:gd name="connsiteX68" fmla="*/ 496379 w 7041558"/>
              <a:gd name="connsiteY68" fmla="*/ 3125405 h 5038427"/>
              <a:gd name="connsiteX69" fmla="*/ 484348 w 7041558"/>
              <a:gd name="connsiteY69" fmla="*/ 3173531 h 5038427"/>
              <a:gd name="connsiteX70" fmla="*/ 424190 w 7041558"/>
              <a:gd name="connsiteY70" fmla="*/ 3245721 h 5038427"/>
              <a:gd name="connsiteX71" fmla="*/ 400127 w 7041558"/>
              <a:gd name="connsiteY71" fmla="*/ 3293847 h 5038427"/>
              <a:gd name="connsiteX72" fmla="*/ 376064 w 7041558"/>
              <a:gd name="connsiteY72" fmla="*/ 3329942 h 5038427"/>
              <a:gd name="connsiteX73" fmla="*/ 364032 w 7041558"/>
              <a:gd name="connsiteY73" fmla="*/ 3378068 h 5038427"/>
              <a:gd name="connsiteX74" fmla="*/ 339969 w 7041558"/>
              <a:gd name="connsiteY74" fmla="*/ 3414163 h 5038427"/>
              <a:gd name="connsiteX75" fmla="*/ 315906 w 7041558"/>
              <a:gd name="connsiteY75" fmla="*/ 3462289 h 5038427"/>
              <a:gd name="connsiteX76" fmla="*/ 303874 w 7041558"/>
              <a:gd name="connsiteY76" fmla="*/ 3522447 h 5038427"/>
              <a:gd name="connsiteX77" fmla="*/ 279811 w 7041558"/>
              <a:gd name="connsiteY77" fmla="*/ 3618700 h 5038427"/>
              <a:gd name="connsiteX78" fmla="*/ 267779 w 7041558"/>
              <a:gd name="connsiteY78" fmla="*/ 3726984 h 5038427"/>
              <a:gd name="connsiteX79" fmla="*/ 243716 w 7041558"/>
              <a:gd name="connsiteY79" fmla="*/ 3799173 h 5038427"/>
              <a:gd name="connsiteX80" fmla="*/ 231685 w 7041558"/>
              <a:gd name="connsiteY80" fmla="*/ 3835268 h 5038427"/>
              <a:gd name="connsiteX81" fmla="*/ 195590 w 7041558"/>
              <a:gd name="connsiteY81" fmla="*/ 3967615 h 5038427"/>
              <a:gd name="connsiteX82" fmla="*/ 171527 w 7041558"/>
              <a:gd name="connsiteY82" fmla="*/ 4003710 h 5038427"/>
              <a:gd name="connsiteX83" fmla="*/ 135432 w 7041558"/>
              <a:gd name="connsiteY83" fmla="*/ 4099963 h 5038427"/>
              <a:gd name="connsiteX84" fmla="*/ 99337 w 7041558"/>
              <a:gd name="connsiteY84" fmla="*/ 4172152 h 5038427"/>
              <a:gd name="connsiteX85" fmla="*/ 75274 w 7041558"/>
              <a:gd name="connsiteY85" fmla="*/ 4316531 h 5038427"/>
              <a:gd name="connsiteX86" fmla="*/ 63243 w 7041558"/>
              <a:gd name="connsiteY86" fmla="*/ 4352626 h 5038427"/>
              <a:gd name="connsiteX87" fmla="*/ 51211 w 7041558"/>
              <a:gd name="connsiteY87" fmla="*/ 4460910 h 5038427"/>
              <a:gd name="connsiteX88" fmla="*/ 39179 w 7041558"/>
              <a:gd name="connsiteY88" fmla="*/ 4629352 h 5038427"/>
              <a:gd name="connsiteX89" fmla="*/ 75274 w 7041558"/>
              <a:gd name="connsiteY89" fmla="*/ 4641384 h 5038427"/>
              <a:gd name="connsiteX90" fmla="*/ 171527 w 7041558"/>
              <a:gd name="connsiteY90" fmla="*/ 4653415 h 5038427"/>
              <a:gd name="connsiteX91" fmla="*/ 207622 w 7041558"/>
              <a:gd name="connsiteY91" fmla="*/ 4665447 h 5038427"/>
              <a:gd name="connsiteX92" fmla="*/ 255748 w 7041558"/>
              <a:gd name="connsiteY92" fmla="*/ 4677478 h 5038427"/>
              <a:gd name="connsiteX93" fmla="*/ 327937 w 7041558"/>
              <a:gd name="connsiteY93" fmla="*/ 4701542 h 5038427"/>
              <a:gd name="connsiteX94" fmla="*/ 616695 w 7041558"/>
              <a:gd name="connsiteY94" fmla="*/ 4701542 h 5038427"/>
              <a:gd name="connsiteX95" fmla="*/ 652790 w 7041558"/>
              <a:gd name="connsiteY95" fmla="*/ 4713573 h 5038427"/>
              <a:gd name="connsiteX96" fmla="*/ 724979 w 7041558"/>
              <a:gd name="connsiteY96" fmla="*/ 4725605 h 5038427"/>
              <a:gd name="connsiteX97" fmla="*/ 809201 w 7041558"/>
              <a:gd name="connsiteY97" fmla="*/ 4749668 h 5038427"/>
              <a:gd name="connsiteX98" fmla="*/ 1194211 w 7041558"/>
              <a:gd name="connsiteY98" fmla="*/ 4737636 h 5038427"/>
              <a:gd name="connsiteX99" fmla="*/ 1230306 w 7041558"/>
              <a:gd name="connsiteY99" fmla="*/ 4725605 h 5038427"/>
              <a:gd name="connsiteX100" fmla="*/ 1398748 w 7041558"/>
              <a:gd name="connsiteY100" fmla="*/ 4737636 h 5038427"/>
              <a:gd name="connsiteX101" fmla="*/ 1651411 w 7041558"/>
              <a:gd name="connsiteY101" fmla="*/ 4749668 h 5038427"/>
              <a:gd name="connsiteX102" fmla="*/ 1843916 w 7041558"/>
              <a:gd name="connsiteY102" fmla="*/ 4725605 h 5038427"/>
              <a:gd name="connsiteX103" fmla="*/ 1916106 w 7041558"/>
              <a:gd name="connsiteY103" fmla="*/ 4677478 h 5038427"/>
              <a:gd name="connsiteX104" fmla="*/ 1988295 w 7041558"/>
              <a:gd name="connsiteY104" fmla="*/ 4653415 h 5038427"/>
              <a:gd name="connsiteX105" fmla="*/ 2024390 w 7041558"/>
              <a:gd name="connsiteY105" fmla="*/ 4641384 h 5038427"/>
              <a:gd name="connsiteX106" fmla="*/ 2289085 w 7041558"/>
              <a:gd name="connsiteY106" fmla="*/ 4653415 h 5038427"/>
              <a:gd name="connsiteX107" fmla="*/ 2361274 w 7041558"/>
              <a:gd name="connsiteY107" fmla="*/ 4665447 h 5038427"/>
              <a:gd name="connsiteX108" fmla="*/ 2493622 w 7041558"/>
              <a:gd name="connsiteY108" fmla="*/ 4677478 h 5038427"/>
              <a:gd name="connsiteX109" fmla="*/ 2529716 w 7041558"/>
              <a:gd name="connsiteY109" fmla="*/ 4689510 h 5038427"/>
              <a:gd name="connsiteX110" fmla="*/ 2601906 w 7041558"/>
              <a:gd name="connsiteY110" fmla="*/ 4749668 h 5038427"/>
              <a:gd name="connsiteX111" fmla="*/ 2650032 w 7041558"/>
              <a:gd name="connsiteY111" fmla="*/ 4761700 h 5038427"/>
              <a:gd name="connsiteX112" fmla="*/ 2734253 w 7041558"/>
              <a:gd name="connsiteY112" fmla="*/ 4809826 h 5038427"/>
              <a:gd name="connsiteX113" fmla="*/ 2806443 w 7041558"/>
              <a:gd name="connsiteY113" fmla="*/ 4833889 h 5038427"/>
              <a:gd name="connsiteX114" fmla="*/ 2842537 w 7041558"/>
              <a:gd name="connsiteY114" fmla="*/ 4845921 h 5038427"/>
              <a:gd name="connsiteX115" fmla="*/ 2914727 w 7041558"/>
              <a:gd name="connsiteY115" fmla="*/ 4857952 h 5038427"/>
              <a:gd name="connsiteX116" fmla="*/ 2986916 w 7041558"/>
              <a:gd name="connsiteY116" fmla="*/ 4882015 h 5038427"/>
              <a:gd name="connsiteX117" fmla="*/ 3023011 w 7041558"/>
              <a:gd name="connsiteY117" fmla="*/ 4894047 h 5038427"/>
              <a:gd name="connsiteX118" fmla="*/ 3083169 w 7041558"/>
              <a:gd name="connsiteY118" fmla="*/ 4906078 h 5038427"/>
              <a:gd name="connsiteX119" fmla="*/ 3155358 w 7041558"/>
              <a:gd name="connsiteY119" fmla="*/ 4930142 h 5038427"/>
              <a:gd name="connsiteX120" fmla="*/ 3191453 w 7041558"/>
              <a:gd name="connsiteY120" fmla="*/ 4942173 h 5038427"/>
              <a:gd name="connsiteX121" fmla="*/ 3263643 w 7041558"/>
              <a:gd name="connsiteY121" fmla="*/ 4990300 h 5038427"/>
              <a:gd name="connsiteX122" fmla="*/ 3432085 w 7041558"/>
              <a:gd name="connsiteY122" fmla="*/ 5014363 h 5038427"/>
              <a:gd name="connsiteX123" fmla="*/ 3468179 w 7041558"/>
              <a:gd name="connsiteY123" fmla="*/ 5026394 h 5038427"/>
              <a:gd name="connsiteX124" fmla="*/ 3744906 w 7041558"/>
              <a:gd name="connsiteY124" fmla="*/ 5026394 h 5038427"/>
              <a:gd name="connsiteX125" fmla="*/ 3829127 w 7041558"/>
              <a:gd name="connsiteY125" fmla="*/ 5002331 h 5038427"/>
              <a:gd name="connsiteX126" fmla="*/ 3901316 w 7041558"/>
              <a:gd name="connsiteY126" fmla="*/ 4954205 h 5038427"/>
              <a:gd name="connsiteX127" fmla="*/ 3937411 w 7041558"/>
              <a:gd name="connsiteY127" fmla="*/ 4942173 h 5038427"/>
              <a:gd name="connsiteX128" fmla="*/ 4009601 w 7041558"/>
              <a:gd name="connsiteY128" fmla="*/ 4894047 h 5038427"/>
              <a:gd name="connsiteX129" fmla="*/ 4021632 w 7041558"/>
              <a:gd name="connsiteY129" fmla="*/ 4857952 h 5038427"/>
              <a:gd name="connsiteX130" fmla="*/ 4057727 w 7041558"/>
              <a:gd name="connsiteY130" fmla="*/ 4845921 h 5038427"/>
              <a:gd name="connsiteX131" fmla="*/ 4081790 w 7041558"/>
              <a:gd name="connsiteY131" fmla="*/ 4821857 h 5038427"/>
              <a:gd name="connsiteX132" fmla="*/ 4153979 w 7041558"/>
              <a:gd name="connsiteY132" fmla="*/ 4773731 h 5038427"/>
              <a:gd name="connsiteX133" fmla="*/ 4214137 w 7041558"/>
              <a:gd name="connsiteY133" fmla="*/ 4713573 h 5038427"/>
              <a:gd name="connsiteX134" fmla="*/ 4238201 w 7041558"/>
              <a:gd name="connsiteY134" fmla="*/ 4677478 h 5038427"/>
              <a:gd name="connsiteX135" fmla="*/ 4322422 w 7041558"/>
              <a:gd name="connsiteY135" fmla="*/ 4629352 h 5038427"/>
              <a:gd name="connsiteX136" fmla="*/ 4418674 w 7041558"/>
              <a:gd name="connsiteY136" fmla="*/ 4569194 h 5038427"/>
              <a:gd name="connsiteX137" fmla="*/ 4454769 w 7041558"/>
              <a:gd name="connsiteY137" fmla="*/ 4545131 h 5038427"/>
              <a:gd name="connsiteX138" fmla="*/ 4526958 w 7041558"/>
              <a:gd name="connsiteY138" fmla="*/ 4521068 h 5038427"/>
              <a:gd name="connsiteX139" fmla="*/ 4563053 w 7041558"/>
              <a:gd name="connsiteY139" fmla="*/ 4509036 h 5038427"/>
              <a:gd name="connsiteX140" fmla="*/ 4599148 w 7041558"/>
              <a:gd name="connsiteY140" fmla="*/ 4484973 h 5038427"/>
              <a:gd name="connsiteX141" fmla="*/ 4671337 w 7041558"/>
              <a:gd name="connsiteY141" fmla="*/ 4460910 h 5038427"/>
              <a:gd name="connsiteX142" fmla="*/ 4695401 w 7041558"/>
              <a:gd name="connsiteY142" fmla="*/ 4436847 h 5038427"/>
              <a:gd name="connsiteX143" fmla="*/ 4779622 w 7041558"/>
              <a:gd name="connsiteY143" fmla="*/ 4412784 h 5038427"/>
              <a:gd name="connsiteX144" fmla="*/ 4851811 w 7041558"/>
              <a:gd name="connsiteY144" fmla="*/ 4388721 h 5038427"/>
              <a:gd name="connsiteX145" fmla="*/ 4887906 w 7041558"/>
              <a:gd name="connsiteY145" fmla="*/ 4376689 h 5038427"/>
              <a:gd name="connsiteX146" fmla="*/ 5008222 w 7041558"/>
              <a:gd name="connsiteY146" fmla="*/ 4304500 h 5038427"/>
              <a:gd name="connsiteX147" fmla="*/ 5056348 w 7041558"/>
              <a:gd name="connsiteY147" fmla="*/ 4292468 h 5038427"/>
              <a:gd name="connsiteX148" fmla="*/ 5092443 w 7041558"/>
              <a:gd name="connsiteY148" fmla="*/ 4280436 h 5038427"/>
              <a:gd name="connsiteX149" fmla="*/ 5164632 w 7041558"/>
              <a:gd name="connsiteY149" fmla="*/ 4268405 h 5038427"/>
              <a:gd name="connsiteX150" fmla="*/ 5224790 w 7041558"/>
              <a:gd name="connsiteY150" fmla="*/ 4256373 h 5038427"/>
              <a:gd name="connsiteX151" fmla="*/ 5393232 w 7041558"/>
              <a:gd name="connsiteY151" fmla="*/ 4268405 h 5038427"/>
              <a:gd name="connsiteX152" fmla="*/ 5549643 w 7041558"/>
              <a:gd name="connsiteY152" fmla="*/ 4244342 h 5038427"/>
              <a:gd name="connsiteX153" fmla="*/ 5814337 w 7041558"/>
              <a:gd name="connsiteY153" fmla="*/ 4220278 h 5038427"/>
              <a:gd name="connsiteX154" fmla="*/ 5922622 w 7041558"/>
              <a:gd name="connsiteY154" fmla="*/ 4111994 h 5038427"/>
              <a:gd name="connsiteX155" fmla="*/ 5958716 w 7041558"/>
              <a:gd name="connsiteY155" fmla="*/ 4075900 h 5038427"/>
              <a:gd name="connsiteX156" fmla="*/ 5982779 w 7041558"/>
              <a:gd name="connsiteY156" fmla="*/ 4039805 h 5038427"/>
              <a:gd name="connsiteX157" fmla="*/ 5994811 w 7041558"/>
              <a:gd name="connsiteY157" fmla="*/ 4003710 h 5038427"/>
              <a:gd name="connsiteX158" fmla="*/ 6018874 w 7041558"/>
              <a:gd name="connsiteY158" fmla="*/ 3955584 h 5038427"/>
              <a:gd name="connsiteX159" fmla="*/ 6054969 w 7041558"/>
              <a:gd name="connsiteY159" fmla="*/ 3726984 h 5038427"/>
              <a:gd name="connsiteX160" fmla="*/ 6067001 w 7041558"/>
              <a:gd name="connsiteY160" fmla="*/ 3606668 h 5038427"/>
              <a:gd name="connsiteX161" fmla="*/ 6079032 w 7041558"/>
              <a:gd name="connsiteY161" fmla="*/ 3329942 h 5038427"/>
              <a:gd name="connsiteX162" fmla="*/ 6103095 w 7041558"/>
              <a:gd name="connsiteY162" fmla="*/ 3305878 h 5038427"/>
              <a:gd name="connsiteX163" fmla="*/ 6211379 w 7041558"/>
              <a:gd name="connsiteY163" fmla="*/ 3221657 h 5038427"/>
              <a:gd name="connsiteX164" fmla="*/ 6235443 w 7041558"/>
              <a:gd name="connsiteY164" fmla="*/ 3149468 h 5038427"/>
              <a:gd name="connsiteX165" fmla="*/ 6247474 w 7041558"/>
              <a:gd name="connsiteY165" fmla="*/ 3101342 h 5038427"/>
              <a:gd name="connsiteX166" fmla="*/ 6295601 w 7041558"/>
              <a:gd name="connsiteY166" fmla="*/ 3053215 h 5038427"/>
              <a:gd name="connsiteX167" fmla="*/ 6343727 w 7041558"/>
              <a:gd name="connsiteY167" fmla="*/ 2981026 h 5038427"/>
              <a:gd name="connsiteX168" fmla="*/ 6367790 w 7041558"/>
              <a:gd name="connsiteY168" fmla="*/ 2944931 h 5038427"/>
              <a:gd name="connsiteX169" fmla="*/ 6367790 w 7041558"/>
              <a:gd name="connsiteY169" fmla="*/ 2656173 h 5038427"/>
              <a:gd name="connsiteX170" fmla="*/ 6355758 w 7041558"/>
              <a:gd name="connsiteY170" fmla="*/ 2620078 h 5038427"/>
              <a:gd name="connsiteX171" fmla="*/ 6295601 w 7041558"/>
              <a:gd name="connsiteY171" fmla="*/ 2523826 h 5038427"/>
              <a:gd name="connsiteX172" fmla="*/ 6271537 w 7041558"/>
              <a:gd name="connsiteY172" fmla="*/ 2451636 h 5038427"/>
              <a:gd name="connsiteX173" fmla="*/ 6307632 w 7041558"/>
              <a:gd name="connsiteY173" fmla="*/ 2427573 h 5038427"/>
              <a:gd name="connsiteX174" fmla="*/ 6343727 w 7041558"/>
              <a:gd name="connsiteY174" fmla="*/ 2415542 h 5038427"/>
              <a:gd name="connsiteX175" fmla="*/ 6355758 w 7041558"/>
              <a:gd name="connsiteY175" fmla="*/ 2379447 h 5038427"/>
              <a:gd name="connsiteX176" fmla="*/ 6379822 w 7041558"/>
              <a:gd name="connsiteY176" fmla="*/ 2343352 h 5038427"/>
              <a:gd name="connsiteX177" fmla="*/ 6403885 w 7041558"/>
              <a:gd name="connsiteY177" fmla="*/ 2138815 h 5038427"/>
              <a:gd name="connsiteX178" fmla="*/ 6439979 w 7041558"/>
              <a:gd name="connsiteY178" fmla="*/ 1982405 h 5038427"/>
              <a:gd name="connsiteX179" fmla="*/ 6464043 w 7041558"/>
              <a:gd name="connsiteY179" fmla="*/ 1886152 h 5038427"/>
              <a:gd name="connsiteX180" fmla="*/ 6476074 w 7041558"/>
              <a:gd name="connsiteY180" fmla="*/ 1850057 h 5038427"/>
              <a:gd name="connsiteX181" fmla="*/ 6500137 w 7041558"/>
              <a:gd name="connsiteY181" fmla="*/ 1813963 h 5038427"/>
              <a:gd name="connsiteX182" fmla="*/ 6512169 w 7041558"/>
              <a:gd name="connsiteY182" fmla="*/ 1777868 h 5038427"/>
              <a:gd name="connsiteX183" fmla="*/ 6548264 w 7041558"/>
              <a:gd name="connsiteY183" fmla="*/ 1765836 h 5038427"/>
              <a:gd name="connsiteX184" fmla="*/ 6560295 w 7041558"/>
              <a:gd name="connsiteY184" fmla="*/ 1729742 h 5038427"/>
              <a:gd name="connsiteX185" fmla="*/ 6584358 w 7041558"/>
              <a:gd name="connsiteY185" fmla="*/ 1705678 h 5038427"/>
              <a:gd name="connsiteX186" fmla="*/ 6596390 w 7041558"/>
              <a:gd name="connsiteY186" fmla="*/ 1657552 h 5038427"/>
              <a:gd name="connsiteX187" fmla="*/ 6632485 w 7041558"/>
              <a:gd name="connsiteY187" fmla="*/ 1621457 h 5038427"/>
              <a:gd name="connsiteX188" fmla="*/ 6656548 w 7041558"/>
              <a:gd name="connsiteY188" fmla="*/ 1585363 h 5038427"/>
              <a:gd name="connsiteX189" fmla="*/ 6764832 w 7041558"/>
              <a:gd name="connsiteY189" fmla="*/ 1537236 h 5038427"/>
              <a:gd name="connsiteX190" fmla="*/ 6837022 w 7041558"/>
              <a:gd name="connsiteY190" fmla="*/ 1477078 h 5038427"/>
              <a:gd name="connsiteX191" fmla="*/ 6885148 w 7041558"/>
              <a:gd name="connsiteY191" fmla="*/ 1440984 h 5038427"/>
              <a:gd name="connsiteX192" fmla="*/ 6945306 w 7041558"/>
              <a:gd name="connsiteY192" fmla="*/ 1368794 h 5038427"/>
              <a:gd name="connsiteX193" fmla="*/ 6969369 w 7041558"/>
              <a:gd name="connsiteY193" fmla="*/ 1296605 h 5038427"/>
              <a:gd name="connsiteX194" fmla="*/ 6981401 w 7041558"/>
              <a:gd name="connsiteY194" fmla="*/ 1260510 h 5038427"/>
              <a:gd name="connsiteX195" fmla="*/ 7005464 w 7041558"/>
              <a:gd name="connsiteY195" fmla="*/ 1152226 h 5038427"/>
              <a:gd name="connsiteX196" fmla="*/ 7017495 w 7041558"/>
              <a:gd name="connsiteY196" fmla="*/ 1007847 h 5038427"/>
              <a:gd name="connsiteX197" fmla="*/ 7041558 w 7041558"/>
              <a:gd name="connsiteY197" fmla="*/ 911594 h 5038427"/>
              <a:gd name="connsiteX198" fmla="*/ 7017495 w 7041558"/>
              <a:gd name="connsiteY198" fmla="*/ 719089 h 5038427"/>
              <a:gd name="connsiteX199" fmla="*/ 6993432 w 7041558"/>
              <a:gd name="connsiteY199" fmla="*/ 670963 h 5038427"/>
              <a:gd name="connsiteX200" fmla="*/ 6945306 w 7041558"/>
              <a:gd name="connsiteY200" fmla="*/ 634868 h 5038427"/>
              <a:gd name="connsiteX201" fmla="*/ 6909211 w 7041558"/>
              <a:gd name="connsiteY201" fmla="*/ 598773 h 5038427"/>
              <a:gd name="connsiteX202" fmla="*/ 6897179 w 7041558"/>
              <a:gd name="connsiteY202" fmla="*/ 562678 h 5038427"/>
              <a:gd name="connsiteX203" fmla="*/ 6824990 w 7041558"/>
              <a:gd name="connsiteY203" fmla="*/ 514552 h 5038427"/>
              <a:gd name="connsiteX204" fmla="*/ 6800927 w 7041558"/>
              <a:gd name="connsiteY204" fmla="*/ 442363 h 5038427"/>
              <a:gd name="connsiteX205" fmla="*/ 6776864 w 7041558"/>
              <a:gd name="connsiteY205" fmla="*/ 406268 h 5038427"/>
              <a:gd name="connsiteX206" fmla="*/ 6764832 w 7041558"/>
              <a:gd name="connsiteY206" fmla="*/ 370173 h 5038427"/>
              <a:gd name="connsiteX207" fmla="*/ 6752801 w 7041558"/>
              <a:gd name="connsiteY207" fmla="*/ 322047 h 5038427"/>
              <a:gd name="connsiteX208" fmla="*/ 6728737 w 7041558"/>
              <a:gd name="connsiteY208" fmla="*/ 297984 h 5038427"/>
              <a:gd name="connsiteX209" fmla="*/ 6668579 w 7041558"/>
              <a:gd name="connsiteY209" fmla="*/ 237826 h 5038427"/>
              <a:gd name="connsiteX210" fmla="*/ 6656548 w 7041558"/>
              <a:gd name="connsiteY210" fmla="*/ 201731 h 5038427"/>
              <a:gd name="connsiteX211" fmla="*/ 6584358 w 7041558"/>
              <a:gd name="connsiteY211" fmla="*/ 129542 h 5038427"/>
              <a:gd name="connsiteX212" fmla="*/ 6524201 w 7041558"/>
              <a:gd name="connsiteY212" fmla="*/ 81415 h 5038427"/>
              <a:gd name="connsiteX213" fmla="*/ 6512169 w 7041558"/>
              <a:gd name="connsiteY213" fmla="*/ 45321 h 5038427"/>
              <a:gd name="connsiteX214" fmla="*/ 6355758 w 7041558"/>
              <a:gd name="connsiteY214" fmla="*/ 45321 h 5038427"/>
              <a:gd name="connsiteX215" fmla="*/ 6283569 w 7041558"/>
              <a:gd name="connsiteY215" fmla="*/ 93447 h 5038427"/>
              <a:gd name="connsiteX216" fmla="*/ 5453390 w 7041558"/>
              <a:gd name="connsiteY216" fmla="*/ 117510 h 5038427"/>
              <a:gd name="connsiteX217" fmla="*/ 5417295 w 7041558"/>
              <a:gd name="connsiteY217" fmla="*/ 141573 h 5038427"/>
              <a:gd name="connsiteX218" fmla="*/ 5345106 w 7041558"/>
              <a:gd name="connsiteY218" fmla="*/ 165636 h 5038427"/>
              <a:gd name="connsiteX219" fmla="*/ 5321043 w 7041558"/>
              <a:gd name="connsiteY219" fmla="*/ 189700 h 5038427"/>
              <a:gd name="connsiteX220" fmla="*/ 5056348 w 7041558"/>
              <a:gd name="connsiteY220" fmla="*/ 165636 h 5038427"/>
              <a:gd name="connsiteX221" fmla="*/ 4936032 w 7041558"/>
              <a:gd name="connsiteY221" fmla="*/ 105478 h 5038427"/>
              <a:gd name="connsiteX222" fmla="*/ 4899937 w 7041558"/>
              <a:gd name="connsiteY222" fmla="*/ 93447 h 5038427"/>
              <a:gd name="connsiteX223" fmla="*/ 4863843 w 7041558"/>
              <a:gd name="connsiteY223" fmla="*/ 69384 h 5038427"/>
              <a:gd name="connsiteX224" fmla="*/ 4791653 w 7041558"/>
              <a:gd name="connsiteY224" fmla="*/ 57352 h 5038427"/>
              <a:gd name="connsiteX225" fmla="*/ 4755558 w 7041558"/>
              <a:gd name="connsiteY225" fmla="*/ 45321 h 5038427"/>
              <a:gd name="connsiteX226" fmla="*/ 4312557 w 7041558"/>
              <a:gd name="connsiteY226" fmla="*/ 45 h 5038427"/>
              <a:gd name="connsiteX227" fmla="*/ 4152327 w 7041558"/>
              <a:gd name="connsiteY227" fmla="*/ 35684 h 5038427"/>
              <a:gd name="connsiteX228" fmla="*/ 3408022 w 7041558"/>
              <a:gd name="connsiteY228" fmla="*/ 81415 h 5038427"/>
              <a:gd name="connsiteX0" fmla="*/ 4057727 w 7041558"/>
              <a:gd name="connsiteY0" fmla="*/ 117510 h 5038427"/>
              <a:gd name="connsiteX1" fmla="*/ 3949443 w 7041558"/>
              <a:gd name="connsiteY1" fmla="*/ 261889 h 5038427"/>
              <a:gd name="connsiteX2" fmla="*/ 3901316 w 7041558"/>
              <a:gd name="connsiteY2" fmla="*/ 297984 h 5038427"/>
              <a:gd name="connsiteX3" fmla="*/ 3829127 w 7041558"/>
              <a:gd name="connsiteY3" fmla="*/ 370173 h 5038427"/>
              <a:gd name="connsiteX4" fmla="*/ 3781001 w 7041558"/>
              <a:gd name="connsiteY4" fmla="*/ 418300 h 5038427"/>
              <a:gd name="connsiteX5" fmla="*/ 3744906 w 7041558"/>
              <a:gd name="connsiteY5" fmla="*/ 442363 h 5038427"/>
              <a:gd name="connsiteX6" fmla="*/ 3672716 w 7041558"/>
              <a:gd name="connsiteY6" fmla="*/ 514552 h 5038427"/>
              <a:gd name="connsiteX7" fmla="*/ 3636622 w 7041558"/>
              <a:gd name="connsiteY7" fmla="*/ 550647 h 5038427"/>
              <a:gd name="connsiteX8" fmla="*/ 3612558 w 7041558"/>
              <a:gd name="connsiteY8" fmla="*/ 586742 h 5038427"/>
              <a:gd name="connsiteX9" fmla="*/ 3552401 w 7041558"/>
              <a:gd name="connsiteY9" fmla="*/ 610805 h 5038427"/>
              <a:gd name="connsiteX10" fmla="*/ 3492243 w 7041558"/>
              <a:gd name="connsiteY10" fmla="*/ 658931 h 5038427"/>
              <a:gd name="connsiteX11" fmla="*/ 3408022 w 7041558"/>
              <a:gd name="connsiteY11" fmla="*/ 682994 h 5038427"/>
              <a:gd name="connsiteX12" fmla="*/ 3371927 w 7041558"/>
              <a:gd name="connsiteY12" fmla="*/ 707057 h 5038427"/>
              <a:gd name="connsiteX13" fmla="*/ 3311769 w 7041558"/>
              <a:gd name="connsiteY13" fmla="*/ 719089 h 5038427"/>
              <a:gd name="connsiteX14" fmla="*/ 3275674 w 7041558"/>
              <a:gd name="connsiteY14" fmla="*/ 731121 h 5038427"/>
              <a:gd name="connsiteX15" fmla="*/ 3227548 w 7041558"/>
              <a:gd name="connsiteY15" fmla="*/ 767215 h 5038427"/>
              <a:gd name="connsiteX16" fmla="*/ 3107232 w 7041558"/>
              <a:gd name="connsiteY16" fmla="*/ 791278 h 5038427"/>
              <a:gd name="connsiteX17" fmla="*/ 3035043 w 7041558"/>
              <a:gd name="connsiteY17" fmla="*/ 815342 h 5038427"/>
              <a:gd name="connsiteX18" fmla="*/ 2998948 w 7041558"/>
              <a:gd name="connsiteY18" fmla="*/ 827373 h 5038427"/>
              <a:gd name="connsiteX19" fmla="*/ 2914727 w 7041558"/>
              <a:gd name="connsiteY19" fmla="*/ 863468 h 5038427"/>
              <a:gd name="connsiteX20" fmla="*/ 2770348 w 7041558"/>
              <a:gd name="connsiteY20" fmla="*/ 923626 h 5038427"/>
              <a:gd name="connsiteX21" fmla="*/ 2746285 w 7041558"/>
              <a:gd name="connsiteY21" fmla="*/ 959721 h 5038427"/>
              <a:gd name="connsiteX22" fmla="*/ 2674095 w 7041558"/>
              <a:gd name="connsiteY22" fmla="*/ 983784 h 5038427"/>
              <a:gd name="connsiteX23" fmla="*/ 2601906 w 7041558"/>
              <a:gd name="connsiteY23" fmla="*/ 1007847 h 5038427"/>
              <a:gd name="connsiteX24" fmla="*/ 2517685 w 7041558"/>
              <a:gd name="connsiteY24" fmla="*/ 1043942 h 5038427"/>
              <a:gd name="connsiteX25" fmla="*/ 2481590 w 7041558"/>
              <a:gd name="connsiteY25" fmla="*/ 1068005 h 5038427"/>
              <a:gd name="connsiteX26" fmla="*/ 2445495 w 7041558"/>
              <a:gd name="connsiteY26" fmla="*/ 1080036 h 5038427"/>
              <a:gd name="connsiteX27" fmla="*/ 2421432 w 7041558"/>
              <a:gd name="connsiteY27" fmla="*/ 1104100 h 5038427"/>
              <a:gd name="connsiteX28" fmla="*/ 2337211 w 7041558"/>
              <a:gd name="connsiteY28" fmla="*/ 1116131 h 5038427"/>
              <a:gd name="connsiteX29" fmla="*/ 2252990 w 7041558"/>
              <a:gd name="connsiteY29" fmla="*/ 1152226 h 5038427"/>
              <a:gd name="connsiteX30" fmla="*/ 2216895 w 7041558"/>
              <a:gd name="connsiteY30" fmla="*/ 1164257 h 5038427"/>
              <a:gd name="connsiteX31" fmla="*/ 2156737 w 7041558"/>
              <a:gd name="connsiteY31" fmla="*/ 1212384 h 5038427"/>
              <a:gd name="connsiteX32" fmla="*/ 2072516 w 7041558"/>
              <a:gd name="connsiteY32" fmla="*/ 1272542 h 5038427"/>
              <a:gd name="connsiteX33" fmla="*/ 2036422 w 7041558"/>
              <a:gd name="connsiteY33" fmla="*/ 1284573 h 5038427"/>
              <a:gd name="connsiteX34" fmla="*/ 2012358 w 7041558"/>
              <a:gd name="connsiteY34" fmla="*/ 1308636 h 5038427"/>
              <a:gd name="connsiteX35" fmla="*/ 1976264 w 7041558"/>
              <a:gd name="connsiteY35" fmla="*/ 1320668 h 5038427"/>
              <a:gd name="connsiteX36" fmla="*/ 1904074 w 7041558"/>
              <a:gd name="connsiteY36" fmla="*/ 1392857 h 5038427"/>
              <a:gd name="connsiteX37" fmla="*/ 1880011 w 7041558"/>
              <a:gd name="connsiteY37" fmla="*/ 1416921 h 5038427"/>
              <a:gd name="connsiteX38" fmla="*/ 1843916 w 7041558"/>
              <a:gd name="connsiteY38" fmla="*/ 1440984 h 5038427"/>
              <a:gd name="connsiteX39" fmla="*/ 1819853 w 7041558"/>
              <a:gd name="connsiteY39" fmla="*/ 1477078 h 5038427"/>
              <a:gd name="connsiteX40" fmla="*/ 1783758 w 7041558"/>
              <a:gd name="connsiteY40" fmla="*/ 1501142 h 5038427"/>
              <a:gd name="connsiteX41" fmla="*/ 1771727 w 7041558"/>
              <a:gd name="connsiteY41" fmla="*/ 1537236 h 5038427"/>
              <a:gd name="connsiteX42" fmla="*/ 1747664 w 7041558"/>
              <a:gd name="connsiteY42" fmla="*/ 1561300 h 5038427"/>
              <a:gd name="connsiteX43" fmla="*/ 1699537 w 7041558"/>
              <a:gd name="connsiteY43" fmla="*/ 1621457 h 5038427"/>
              <a:gd name="connsiteX44" fmla="*/ 1687506 w 7041558"/>
              <a:gd name="connsiteY44" fmla="*/ 1669584 h 5038427"/>
              <a:gd name="connsiteX45" fmla="*/ 1639379 w 7041558"/>
              <a:gd name="connsiteY45" fmla="*/ 1693647 h 5038427"/>
              <a:gd name="connsiteX46" fmla="*/ 1603285 w 7041558"/>
              <a:gd name="connsiteY46" fmla="*/ 1729742 h 5038427"/>
              <a:gd name="connsiteX47" fmla="*/ 1579222 w 7041558"/>
              <a:gd name="connsiteY47" fmla="*/ 1765836 h 5038427"/>
              <a:gd name="connsiteX48" fmla="*/ 1519064 w 7041558"/>
              <a:gd name="connsiteY48" fmla="*/ 1838026 h 5038427"/>
              <a:gd name="connsiteX49" fmla="*/ 1458906 w 7041558"/>
              <a:gd name="connsiteY49" fmla="*/ 1946310 h 5038427"/>
              <a:gd name="connsiteX50" fmla="*/ 1434843 w 7041558"/>
              <a:gd name="connsiteY50" fmla="*/ 1982405 h 5038427"/>
              <a:gd name="connsiteX51" fmla="*/ 1302495 w 7041558"/>
              <a:gd name="connsiteY51" fmla="*/ 2090689 h 5038427"/>
              <a:gd name="connsiteX52" fmla="*/ 1266401 w 7041558"/>
              <a:gd name="connsiteY52" fmla="*/ 2102721 h 5038427"/>
              <a:gd name="connsiteX53" fmla="*/ 1182179 w 7041558"/>
              <a:gd name="connsiteY53" fmla="*/ 2162878 h 5038427"/>
              <a:gd name="connsiteX54" fmla="*/ 1158116 w 7041558"/>
              <a:gd name="connsiteY54" fmla="*/ 2211005 h 5038427"/>
              <a:gd name="connsiteX55" fmla="*/ 1122022 w 7041558"/>
              <a:gd name="connsiteY55" fmla="*/ 2259131 h 5038427"/>
              <a:gd name="connsiteX56" fmla="*/ 1073895 w 7041558"/>
              <a:gd name="connsiteY56" fmla="*/ 2331321 h 5038427"/>
              <a:gd name="connsiteX57" fmla="*/ 977643 w 7041558"/>
              <a:gd name="connsiteY57" fmla="*/ 2451636 h 5038427"/>
              <a:gd name="connsiteX58" fmla="*/ 953579 w 7041558"/>
              <a:gd name="connsiteY58" fmla="*/ 2475700 h 5038427"/>
              <a:gd name="connsiteX59" fmla="*/ 905453 w 7041558"/>
              <a:gd name="connsiteY59" fmla="*/ 2523826 h 5038427"/>
              <a:gd name="connsiteX60" fmla="*/ 857327 w 7041558"/>
              <a:gd name="connsiteY60" fmla="*/ 2559921 h 5038427"/>
              <a:gd name="connsiteX61" fmla="*/ 785137 w 7041558"/>
              <a:gd name="connsiteY61" fmla="*/ 2620078 h 5038427"/>
              <a:gd name="connsiteX62" fmla="*/ 773106 w 7041558"/>
              <a:gd name="connsiteY62" fmla="*/ 2656173 h 5038427"/>
              <a:gd name="connsiteX63" fmla="*/ 700916 w 7041558"/>
              <a:gd name="connsiteY63" fmla="*/ 2728363 h 5038427"/>
              <a:gd name="connsiteX64" fmla="*/ 652790 w 7041558"/>
              <a:gd name="connsiteY64" fmla="*/ 2848678 h 5038427"/>
              <a:gd name="connsiteX65" fmla="*/ 628727 w 7041558"/>
              <a:gd name="connsiteY65" fmla="*/ 2896805 h 5038427"/>
              <a:gd name="connsiteX66" fmla="*/ 604664 w 7041558"/>
              <a:gd name="connsiteY66" fmla="*/ 2932900 h 5038427"/>
              <a:gd name="connsiteX67" fmla="*/ 580601 w 7041558"/>
              <a:gd name="connsiteY67" fmla="*/ 3005089 h 5038427"/>
              <a:gd name="connsiteX68" fmla="*/ 496379 w 7041558"/>
              <a:gd name="connsiteY68" fmla="*/ 3125405 h 5038427"/>
              <a:gd name="connsiteX69" fmla="*/ 484348 w 7041558"/>
              <a:gd name="connsiteY69" fmla="*/ 3173531 h 5038427"/>
              <a:gd name="connsiteX70" fmla="*/ 424190 w 7041558"/>
              <a:gd name="connsiteY70" fmla="*/ 3245721 h 5038427"/>
              <a:gd name="connsiteX71" fmla="*/ 400127 w 7041558"/>
              <a:gd name="connsiteY71" fmla="*/ 3293847 h 5038427"/>
              <a:gd name="connsiteX72" fmla="*/ 376064 w 7041558"/>
              <a:gd name="connsiteY72" fmla="*/ 3329942 h 5038427"/>
              <a:gd name="connsiteX73" fmla="*/ 364032 w 7041558"/>
              <a:gd name="connsiteY73" fmla="*/ 3378068 h 5038427"/>
              <a:gd name="connsiteX74" fmla="*/ 339969 w 7041558"/>
              <a:gd name="connsiteY74" fmla="*/ 3414163 h 5038427"/>
              <a:gd name="connsiteX75" fmla="*/ 315906 w 7041558"/>
              <a:gd name="connsiteY75" fmla="*/ 3462289 h 5038427"/>
              <a:gd name="connsiteX76" fmla="*/ 303874 w 7041558"/>
              <a:gd name="connsiteY76" fmla="*/ 3522447 h 5038427"/>
              <a:gd name="connsiteX77" fmla="*/ 279811 w 7041558"/>
              <a:gd name="connsiteY77" fmla="*/ 3618700 h 5038427"/>
              <a:gd name="connsiteX78" fmla="*/ 267779 w 7041558"/>
              <a:gd name="connsiteY78" fmla="*/ 3726984 h 5038427"/>
              <a:gd name="connsiteX79" fmla="*/ 243716 w 7041558"/>
              <a:gd name="connsiteY79" fmla="*/ 3799173 h 5038427"/>
              <a:gd name="connsiteX80" fmla="*/ 231685 w 7041558"/>
              <a:gd name="connsiteY80" fmla="*/ 3835268 h 5038427"/>
              <a:gd name="connsiteX81" fmla="*/ 195590 w 7041558"/>
              <a:gd name="connsiteY81" fmla="*/ 3967615 h 5038427"/>
              <a:gd name="connsiteX82" fmla="*/ 171527 w 7041558"/>
              <a:gd name="connsiteY82" fmla="*/ 4003710 h 5038427"/>
              <a:gd name="connsiteX83" fmla="*/ 135432 w 7041558"/>
              <a:gd name="connsiteY83" fmla="*/ 4099963 h 5038427"/>
              <a:gd name="connsiteX84" fmla="*/ 99337 w 7041558"/>
              <a:gd name="connsiteY84" fmla="*/ 4172152 h 5038427"/>
              <a:gd name="connsiteX85" fmla="*/ 75274 w 7041558"/>
              <a:gd name="connsiteY85" fmla="*/ 4316531 h 5038427"/>
              <a:gd name="connsiteX86" fmla="*/ 63243 w 7041558"/>
              <a:gd name="connsiteY86" fmla="*/ 4352626 h 5038427"/>
              <a:gd name="connsiteX87" fmla="*/ 51211 w 7041558"/>
              <a:gd name="connsiteY87" fmla="*/ 4460910 h 5038427"/>
              <a:gd name="connsiteX88" fmla="*/ 39179 w 7041558"/>
              <a:gd name="connsiteY88" fmla="*/ 4629352 h 5038427"/>
              <a:gd name="connsiteX89" fmla="*/ 75274 w 7041558"/>
              <a:gd name="connsiteY89" fmla="*/ 4641384 h 5038427"/>
              <a:gd name="connsiteX90" fmla="*/ 171527 w 7041558"/>
              <a:gd name="connsiteY90" fmla="*/ 4653415 h 5038427"/>
              <a:gd name="connsiteX91" fmla="*/ 207622 w 7041558"/>
              <a:gd name="connsiteY91" fmla="*/ 4665447 h 5038427"/>
              <a:gd name="connsiteX92" fmla="*/ 255748 w 7041558"/>
              <a:gd name="connsiteY92" fmla="*/ 4677478 h 5038427"/>
              <a:gd name="connsiteX93" fmla="*/ 327937 w 7041558"/>
              <a:gd name="connsiteY93" fmla="*/ 4701542 h 5038427"/>
              <a:gd name="connsiteX94" fmla="*/ 616695 w 7041558"/>
              <a:gd name="connsiteY94" fmla="*/ 4701542 h 5038427"/>
              <a:gd name="connsiteX95" fmla="*/ 652790 w 7041558"/>
              <a:gd name="connsiteY95" fmla="*/ 4713573 h 5038427"/>
              <a:gd name="connsiteX96" fmla="*/ 724979 w 7041558"/>
              <a:gd name="connsiteY96" fmla="*/ 4725605 h 5038427"/>
              <a:gd name="connsiteX97" fmla="*/ 809201 w 7041558"/>
              <a:gd name="connsiteY97" fmla="*/ 4749668 h 5038427"/>
              <a:gd name="connsiteX98" fmla="*/ 1194211 w 7041558"/>
              <a:gd name="connsiteY98" fmla="*/ 4737636 h 5038427"/>
              <a:gd name="connsiteX99" fmla="*/ 1230306 w 7041558"/>
              <a:gd name="connsiteY99" fmla="*/ 4725605 h 5038427"/>
              <a:gd name="connsiteX100" fmla="*/ 1398748 w 7041558"/>
              <a:gd name="connsiteY100" fmla="*/ 4737636 h 5038427"/>
              <a:gd name="connsiteX101" fmla="*/ 1651411 w 7041558"/>
              <a:gd name="connsiteY101" fmla="*/ 4749668 h 5038427"/>
              <a:gd name="connsiteX102" fmla="*/ 1843916 w 7041558"/>
              <a:gd name="connsiteY102" fmla="*/ 4725605 h 5038427"/>
              <a:gd name="connsiteX103" fmla="*/ 1916106 w 7041558"/>
              <a:gd name="connsiteY103" fmla="*/ 4677478 h 5038427"/>
              <a:gd name="connsiteX104" fmla="*/ 1988295 w 7041558"/>
              <a:gd name="connsiteY104" fmla="*/ 4653415 h 5038427"/>
              <a:gd name="connsiteX105" fmla="*/ 2024390 w 7041558"/>
              <a:gd name="connsiteY105" fmla="*/ 4641384 h 5038427"/>
              <a:gd name="connsiteX106" fmla="*/ 2289085 w 7041558"/>
              <a:gd name="connsiteY106" fmla="*/ 4653415 h 5038427"/>
              <a:gd name="connsiteX107" fmla="*/ 2361274 w 7041558"/>
              <a:gd name="connsiteY107" fmla="*/ 4665447 h 5038427"/>
              <a:gd name="connsiteX108" fmla="*/ 2493622 w 7041558"/>
              <a:gd name="connsiteY108" fmla="*/ 4677478 h 5038427"/>
              <a:gd name="connsiteX109" fmla="*/ 2529716 w 7041558"/>
              <a:gd name="connsiteY109" fmla="*/ 4689510 h 5038427"/>
              <a:gd name="connsiteX110" fmla="*/ 2601906 w 7041558"/>
              <a:gd name="connsiteY110" fmla="*/ 4749668 h 5038427"/>
              <a:gd name="connsiteX111" fmla="*/ 2650032 w 7041558"/>
              <a:gd name="connsiteY111" fmla="*/ 4761700 h 5038427"/>
              <a:gd name="connsiteX112" fmla="*/ 2734253 w 7041558"/>
              <a:gd name="connsiteY112" fmla="*/ 4809826 h 5038427"/>
              <a:gd name="connsiteX113" fmla="*/ 2806443 w 7041558"/>
              <a:gd name="connsiteY113" fmla="*/ 4833889 h 5038427"/>
              <a:gd name="connsiteX114" fmla="*/ 2842537 w 7041558"/>
              <a:gd name="connsiteY114" fmla="*/ 4845921 h 5038427"/>
              <a:gd name="connsiteX115" fmla="*/ 2914727 w 7041558"/>
              <a:gd name="connsiteY115" fmla="*/ 4857952 h 5038427"/>
              <a:gd name="connsiteX116" fmla="*/ 2986916 w 7041558"/>
              <a:gd name="connsiteY116" fmla="*/ 4882015 h 5038427"/>
              <a:gd name="connsiteX117" fmla="*/ 3023011 w 7041558"/>
              <a:gd name="connsiteY117" fmla="*/ 4894047 h 5038427"/>
              <a:gd name="connsiteX118" fmla="*/ 3083169 w 7041558"/>
              <a:gd name="connsiteY118" fmla="*/ 4906078 h 5038427"/>
              <a:gd name="connsiteX119" fmla="*/ 3155358 w 7041558"/>
              <a:gd name="connsiteY119" fmla="*/ 4930142 h 5038427"/>
              <a:gd name="connsiteX120" fmla="*/ 3191453 w 7041558"/>
              <a:gd name="connsiteY120" fmla="*/ 4942173 h 5038427"/>
              <a:gd name="connsiteX121" fmla="*/ 3263643 w 7041558"/>
              <a:gd name="connsiteY121" fmla="*/ 4990300 h 5038427"/>
              <a:gd name="connsiteX122" fmla="*/ 3432085 w 7041558"/>
              <a:gd name="connsiteY122" fmla="*/ 5014363 h 5038427"/>
              <a:gd name="connsiteX123" fmla="*/ 3468179 w 7041558"/>
              <a:gd name="connsiteY123" fmla="*/ 5026394 h 5038427"/>
              <a:gd name="connsiteX124" fmla="*/ 3744906 w 7041558"/>
              <a:gd name="connsiteY124" fmla="*/ 5026394 h 5038427"/>
              <a:gd name="connsiteX125" fmla="*/ 3829127 w 7041558"/>
              <a:gd name="connsiteY125" fmla="*/ 5002331 h 5038427"/>
              <a:gd name="connsiteX126" fmla="*/ 3901316 w 7041558"/>
              <a:gd name="connsiteY126" fmla="*/ 4954205 h 5038427"/>
              <a:gd name="connsiteX127" fmla="*/ 3937411 w 7041558"/>
              <a:gd name="connsiteY127" fmla="*/ 4942173 h 5038427"/>
              <a:gd name="connsiteX128" fmla="*/ 4009601 w 7041558"/>
              <a:gd name="connsiteY128" fmla="*/ 4894047 h 5038427"/>
              <a:gd name="connsiteX129" fmla="*/ 4021632 w 7041558"/>
              <a:gd name="connsiteY129" fmla="*/ 4857952 h 5038427"/>
              <a:gd name="connsiteX130" fmla="*/ 4057727 w 7041558"/>
              <a:gd name="connsiteY130" fmla="*/ 4845921 h 5038427"/>
              <a:gd name="connsiteX131" fmla="*/ 4081790 w 7041558"/>
              <a:gd name="connsiteY131" fmla="*/ 4821857 h 5038427"/>
              <a:gd name="connsiteX132" fmla="*/ 4153979 w 7041558"/>
              <a:gd name="connsiteY132" fmla="*/ 4773731 h 5038427"/>
              <a:gd name="connsiteX133" fmla="*/ 4214137 w 7041558"/>
              <a:gd name="connsiteY133" fmla="*/ 4713573 h 5038427"/>
              <a:gd name="connsiteX134" fmla="*/ 4238201 w 7041558"/>
              <a:gd name="connsiteY134" fmla="*/ 4677478 h 5038427"/>
              <a:gd name="connsiteX135" fmla="*/ 4322422 w 7041558"/>
              <a:gd name="connsiteY135" fmla="*/ 4629352 h 5038427"/>
              <a:gd name="connsiteX136" fmla="*/ 4418674 w 7041558"/>
              <a:gd name="connsiteY136" fmla="*/ 4569194 h 5038427"/>
              <a:gd name="connsiteX137" fmla="*/ 4454769 w 7041558"/>
              <a:gd name="connsiteY137" fmla="*/ 4545131 h 5038427"/>
              <a:gd name="connsiteX138" fmla="*/ 4526958 w 7041558"/>
              <a:gd name="connsiteY138" fmla="*/ 4521068 h 5038427"/>
              <a:gd name="connsiteX139" fmla="*/ 4563053 w 7041558"/>
              <a:gd name="connsiteY139" fmla="*/ 4509036 h 5038427"/>
              <a:gd name="connsiteX140" fmla="*/ 4599148 w 7041558"/>
              <a:gd name="connsiteY140" fmla="*/ 4484973 h 5038427"/>
              <a:gd name="connsiteX141" fmla="*/ 4671337 w 7041558"/>
              <a:gd name="connsiteY141" fmla="*/ 4460910 h 5038427"/>
              <a:gd name="connsiteX142" fmla="*/ 4695401 w 7041558"/>
              <a:gd name="connsiteY142" fmla="*/ 4436847 h 5038427"/>
              <a:gd name="connsiteX143" fmla="*/ 4779622 w 7041558"/>
              <a:gd name="connsiteY143" fmla="*/ 4412784 h 5038427"/>
              <a:gd name="connsiteX144" fmla="*/ 4851811 w 7041558"/>
              <a:gd name="connsiteY144" fmla="*/ 4388721 h 5038427"/>
              <a:gd name="connsiteX145" fmla="*/ 4887906 w 7041558"/>
              <a:gd name="connsiteY145" fmla="*/ 4376689 h 5038427"/>
              <a:gd name="connsiteX146" fmla="*/ 5008222 w 7041558"/>
              <a:gd name="connsiteY146" fmla="*/ 4304500 h 5038427"/>
              <a:gd name="connsiteX147" fmla="*/ 5056348 w 7041558"/>
              <a:gd name="connsiteY147" fmla="*/ 4292468 h 5038427"/>
              <a:gd name="connsiteX148" fmla="*/ 5092443 w 7041558"/>
              <a:gd name="connsiteY148" fmla="*/ 4280436 h 5038427"/>
              <a:gd name="connsiteX149" fmla="*/ 5164632 w 7041558"/>
              <a:gd name="connsiteY149" fmla="*/ 4268405 h 5038427"/>
              <a:gd name="connsiteX150" fmla="*/ 5224790 w 7041558"/>
              <a:gd name="connsiteY150" fmla="*/ 4256373 h 5038427"/>
              <a:gd name="connsiteX151" fmla="*/ 5393232 w 7041558"/>
              <a:gd name="connsiteY151" fmla="*/ 4268405 h 5038427"/>
              <a:gd name="connsiteX152" fmla="*/ 5549643 w 7041558"/>
              <a:gd name="connsiteY152" fmla="*/ 4244342 h 5038427"/>
              <a:gd name="connsiteX153" fmla="*/ 5814337 w 7041558"/>
              <a:gd name="connsiteY153" fmla="*/ 4220278 h 5038427"/>
              <a:gd name="connsiteX154" fmla="*/ 5922622 w 7041558"/>
              <a:gd name="connsiteY154" fmla="*/ 4111994 h 5038427"/>
              <a:gd name="connsiteX155" fmla="*/ 5958716 w 7041558"/>
              <a:gd name="connsiteY155" fmla="*/ 4075900 h 5038427"/>
              <a:gd name="connsiteX156" fmla="*/ 5982779 w 7041558"/>
              <a:gd name="connsiteY156" fmla="*/ 4039805 h 5038427"/>
              <a:gd name="connsiteX157" fmla="*/ 5994811 w 7041558"/>
              <a:gd name="connsiteY157" fmla="*/ 4003710 h 5038427"/>
              <a:gd name="connsiteX158" fmla="*/ 6018874 w 7041558"/>
              <a:gd name="connsiteY158" fmla="*/ 3955584 h 5038427"/>
              <a:gd name="connsiteX159" fmla="*/ 6054969 w 7041558"/>
              <a:gd name="connsiteY159" fmla="*/ 3726984 h 5038427"/>
              <a:gd name="connsiteX160" fmla="*/ 6067001 w 7041558"/>
              <a:gd name="connsiteY160" fmla="*/ 3606668 h 5038427"/>
              <a:gd name="connsiteX161" fmla="*/ 6079032 w 7041558"/>
              <a:gd name="connsiteY161" fmla="*/ 3329942 h 5038427"/>
              <a:gd name="connsiteX162" fmla="*/ 6103095 w 7041558"/>
              <a:gd name="connsiteY162" fmla="*/ 3305878 h 5038427"/>
              <a:gd name="connsiteX163" fmla="*/ 6211379 w 7041558"/>
              <a:gd name="connsiteY163" fmla="*/ 3221657 h 5038427"/>
              <a:gd name="connsiteX164" fmla="*/ 6235443 w 7041558"/>
              <a:gd name="connsiteY164" fmla="*/ 3149468 h 5038427"/>
              <a:gd name="connsiteX165" fmla="*/ 6247474 w 7041558"/>
              <a:gd name="connsiteY165" fmla="*/ 3101342 h 5038427"/>
              <a:gd name="connsiteX166" fmla="*/ 6295601 w 7041558"/>
              <a:gd name="connsiteY166" fmla="*/ 3053215 h 5038427"/>
              <a:gd name="connsiteX167" fmla="*/ 6343727 w 7041558"/>
              <a:gd name="connsiteY167" fmla="*/ 2981026 h 5038427"/>
              <a:gd name="connsiteX168" fmla="*/ 6367790 w 7041558"/>
              <a:gd name="connsiteY168" fmla="*/ 2944931 h 5038427"/>
              <a:gd name="connsiteX169" fmla="*/ 6367790 w 7041558"/>
              <a:gd name="connsiteY169" fmla="*/ 2656173 h 5038427"/>
              <a:gd name="connsiteX170" fmla="*/ 6355758 w 7041558"/>
              <a:gd name="connsiteY170" fmla="*/ 2620078 h 5038427"/>
              <a:gd name="connsiteX171" fmla="*/ 6295601 w 7041558"/>
              <a:gd name="connsiteY171" fmla="*/ 2523826 h 5038427"/>
              <a:gd name="connsiteX172" fmla="*/ 6271537 w 7041558"/>
              <a:gd name="connsiteY172" fmla="*/ 2451636 h 5038427"/>
              <a:gd name="connsiteX173" fmla="*/ 6307632 w 7041558"/>
              <a:gd name="connsiteY173" fmla="*/ 2427573 h 5038427"/>
              <a:gd name="connsiteX174" fmla="*/ 6343727 w 7041558"/>
              <a:gd name="connsiteY174" fmla="*/ 2415542 h 5038427"/>
              <a:gd name="connsiteX175" fmla="*/ 6355758 w 7041558"/>
              <a:gd name="connsiteY175" fmla="*/ 2379447 h 5038427"/>
              <a:gd name="connsiteX176" fmla="*/ 6379822 w 7041558"/>
              <a:gd name="connsiteY176" fmla="*/ 2343352 h 5038427"/>
              <a:gd name="connsiteX177" fmla="*/ 6403885 w 7041558"/>
              <a:gd name="connsiteY177" fmla="*/ 2138815 h 5038427"/>
              <a:gd name="connsiteX178" fmla="*/ 6439979 w 7041558"/>
              <a:gd name="connsiteY178" fmla="*/ 1982405 h 5038427"/>
              <a:gd name="connsiteX179" fmla="*/ 6464043 w 7041558"/>
              <a:gd name="connsiteY179" fmla="*/ 1886152 h 5038427"/>
              <a:gd name="connsiteX180" fmla="*/ 6476074 w 7041558"/>
              <a:gd name="connsiteY180" fmla="*/ 1850057 h 5038427"/>
              <a:gd name="connsiteX181" fmla="*/ 6500137 w 7041558"/>
              <a:gd name="connsiteY181" fmla="*/ 1813963 h 5038427"/>
              <a:gd name="connsiteX182" fmla="*/ 6512169 w 7041558"/>
              <a:gd name="connsiteY182" fmla="*/ 1777868 h 5038427"/>
              <a:gd name="connsiteX183" fmla="*/ 6548264 w 7041558"/>
              <a:gd name="connsiteY183" fmla="*/ 1765836 h 5038427"/>
              <a:gd name="connsiteX184" fmla="*/ 6560295 w 7041558"/>
              <a:gd name="connsiteY184" fmla="*/ 1729742 h 5038427"/>
              <a:gd name="connsiteX185" fmla="*/ 6584358 w 7041558"/>
              <a:gd name="connsiteY185" fmla="*/ 1705678 h 5038427"/>
              <a:gd name="connsiteX186" fmla="*/ 6596390 w 7041558"/>
              <a:gd name="connsiteY186" fmla="*/ 1657552 h 5038427"/>
              <a:gd name="connsiteX187" fmla="*/ 6632485 w 7041558"/>
              <a:gd name="connsiteY187" fmla="*/ 1621457 h 5038427"/>
              <a:gd name="connsiteX188" fmla="*/ 6656548 w 7041558"/>
              <a:gd name="connsiteY188" fmla="*/ 1585363 h 5038427"/>
              <a:gd name="connsiteX189" fmla="*/ 6764832 w 7041558"/>
              <a:gd name="connsiteY189" fmla="*/ 1537236 h 5038427"/>
              <a:gd name="connsiteX190" fmla="*/ 6837022 w 7041558"/>
              <a:gd name="connsiteY190" fmla="*/ 1477078 h 5038427"/>
              <a:gd name="connsiteX191" fmla="*/ 6885148 w 7041558"/>
              <a:gd name="connsiteY191" fmla="*/ 1440984 h 5038427"/>
              <a:gd name="connsiteX192" fmla="*/ 6945306 w 7041558"/>
              <a:gd name="connsiteY192" fmla="*/ 1368794 h 5038427"/>
              <a:gd name="connsiteX193" fmla="*/ 6969369 w 7041558"/>
              <a:gd name="connsiteY193" fmla="*/ 1296605 h 5038427"/>
              <a:gd name="connsiteX194" fmla="*/ 6981401 w 7041558"/>
              <a:gd name="connsiteY194" fmla="*/ 1260510 h 5038427"/>
              <a:gd name="connsiteX195" fmla="*/ 7005464 w 7041558"/>
              <a:gd name="connsiteY195" fmla="*/ 1152226 h 5038427"/>
              <a:gd name="connsiteX196" fmla="*/ 7017495 w 7041558"/>
              <a:gd name="connsiteY196" fmla="*/ 1007847 h 5038427"/>
              <a:gd name="connsiteX197" fmla="*/ 7041558 w 7041558"/>
              <a:gd name="connsiteY197" fmla="*/ 911594 h 5038427"/>
              <a:gd name="connsiteX198" fmla="*/ 7017495 w 7041558"/>
              <a:gd name="connsiteY198" fmla="*/ 719089 h 5038427"/>
              <a:gd name="connsiteX199" fmla="*/ 6993432 w 7041558"/>
              <a:gd name="connsiteY199" fmla="*/ 670963 h 5038427"/>
              <a:gd name="connsiteX200" fmla="*/ 6945306 w 7041558"/>
              <a:gd name="connsiteY200" fmla="*/ 634868 h 5038427"/>
              <a:gd name="connsiteX201" fmla="*/ 6909211 w 7041558"/>
              <a:gd name="connsiteY201" fmla="*/ 598773 h 5038427"/>
              <a:gd name="connsiteX202" fmla="*/ 6897179 w 7041558"/>
              <a:gd name="connsiteY202" fmla="*/ 562678 h 5038427"/>
              <a:gd name="connsiteX203" fmla="*/ 6824990 w 7041558"/>
              <a:gd name="connsiteY203" fmla="*/ 514552 h 5038427"/>
              <a:gd name="connsiteX204" fmla="*/ 6800927 w 7041558"/>
              <a:gd name="connsiteY204" fmla="*/ 442363 h 5038427"/>
              <a:gd name="connsiteX205" fmla="*/ 6776864 w 7041558"/>
              <a:gd name="connsiteY205" fmla="*/ 406268 h 5038427"/>
              <a:gd name="connsiteX206" fmla="*/ 6764832 w 7041558"/>
              <a:gd name="connsiteY206" fmla="*/ 370173 h 5038427"/>
              <a:gd name="connsiteX207" fmla="*/ 6752801 w 7041558"/>
              <a:gd name="connsiteY207" fmla="*/ 322047 h 5038427"/>
              <a:gd name="connsiteX208" fmla="*/ 6728737 w 7041558"/>
              <a:gd name="connsiteY208" fmla="*/ 297984 h 5038427"/>
              <a:gd name="connsiteX209" fmla="*/ 6668579 w 7041558"/>
              <a:gd name="connsiteY209" fmla="*/ 237826 h 5038427"/>
              <a:gd name="connsiteX210" fmla="*/ 6656548 w 7041558"/>
              <a:gd name="connsiteY210" fmla="*/ 201731 h 5038427"/>
              <a:gd name="connsiteX211" fmla="*/ 6584358 w 7041558"/>
              <a:gd name="connsiteY211" fmla="*/ 129542 h 5038427"/>
              <a:gd name="connsiteX212" fmla="*/ 6524201 w 7041558"/>
              <a:gd name="connsiteY212" fmla="*/ 81415 h 5038427"/>
              <a:gd name="connsiteX213" fmla="*/ 6512169 w 7041558"/>
              <a:gd name="connsiteY213" fmla="*/ 45321 h 5038427"/>
              <a:gd name="connsiteX214" fmla="*/ 6355758 w 7041558"/>
              <a:gd name="connsiteY214" fmla="*/ 45321 h 5038427"/>
              <a:gd name="connsiteX215" fmla="*/ 6283569 w 7041558"/>
              <a:gd name="connsiteY215" fmla="*/ 93447 h 5038427"/>
              <a:gd name="connsiteX216" fmla="*/ 5453390 w 7041558"/>
              <a:gd name="connsiteY216" fmla="*/ 117510 h 5038427"/>
              <a:gd name="connsiteX217" fmla="*/ 5417295 w 7041558"/>
              <a:gd name="connsiteY217" fmla="*/ 141573 h 5038427"/>
              <a:gd name="connsiteX218" fmla="*/ 5345106 w 7041558"/>
              <a:gd name="connsiteY218" fmla="*/ 165636 h 5038427"/>
              <a:gd name="connsiteX219" fmla="*/ 5321043 w 7041558"/>
              <a:gd name="connsiteY219" fmla="*/ 189700 h 5038427"/>
              <a:gd name="connsiteX220" fmla="*/ 5056348 w 7041558"/>
              <a:gd name="connsiteY220" fmla="*/ 165636 h 5038427"/>
              <a:gd name="connsiteX221" fmla="*/ 4936032 w 7041558"/>
              <a:gd name="connsiteY221" fmla="*/ 105478 h 5038427"/>
              <a:gd name="connsiteX222" fmla="*/ 4899937 w 7041558"/>
              <a:gd name="connsiteY222" fmla="*/ 93447 h 5038427"/>
              <a:gd name="connsiteX223" fmla="*/ 4863843 w 7041558"/>
              <a:gd name="connsiteY223" fmla="*/ 69384 h 5038427"/>
              <a:gd name="connsiteX224" fmla="*/ 4791653 w 7041558"/>
              <a:gd name="connsiteY224" fmla="*/ 57352 h 5038427"/>
              <a:gd name="connsiteX225" fmla="*/ 4755558 w 7041558"/>
              <a:gd name="connsiteY225" fmla="*/ 45321 h 5038427"/>
              <a:gd name="connsiteX226" fmla="*/ 4312557 w 7041558"/>
              <a:gd name="connsiteY226" fmla="*/ 45 h 5038427"/>
              <a:gd name="connsiteX227" fmla="*/ 4152327 w 7041558"/>
              <a:gd name="connsiteY227" fmla="*/ 35684 h 5038427"/>
              <a:gd name="connsiteX228" fmla="*/ 4032068 w 7041558"/>
              <a:gd name="connsiteY228" fmla="*/ 111751 h 5038427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81590 w 7041558"/>
              <a:gd name="connsiteY25" fmla="*/ 1068026 h 5038448"/>
              <a:gd name="connsiteX26" fmla="*/ 2445495 w 7041558"/>
              <a:gd name="connsiteY26" fmla="*/ 1080057 h 5038448"/>
              <a:gd name="connsiteX27" fmla="*/ 2421432 w 7041558"/>
              <a:gd name="connsiteY27" fmla="*/ 1104121 h 5038448"/>
              <a:gd name="connsiteX28" fmla="*/ 2337211 w 7041558"/>
              <a:gd name="connsiteY28" fmla="*/ 1116152 h 5038448"/>
              <a:gd name="connsiteX29" fmla="*/ 2252990 w 7041558"/>
              <a:gd name="connsiteY29" fmla="*/ 1152247 h 5038448"/>
              <a:gd name="connsiteX30" fmla="*/ 2216895 w 7041558"/>
              <a:gd name="connsiteY30" fmla="*/ 116427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445495 w 7041558"/>
              <a:gd name="connsiteY26" fmla="*/ 1080057 h 5038448"/>
              <a:gd name="connsiteX27" fmla="*/ 2421432 w 7041558"/>
              <a:gd name="connsiteY27" fmla="*/ 1104121 h 5038448"/>
              <a:gd name="connsiteX28" fmla="*/ 2337211 w 7041558"/>
              <a:gd name="connsiteY28" fmla="*/ 1116152 h 5038448"/>
              <a:gd name="connsiteX29" fmla="*/ 2252990 w 7041558"/>
              <a:gd name="connsiteY29" fmla="*/ 1152247 h 5038448"/>
              <a:gd name="connsiteX30" fmla="*/ 2216895 w 7041558"/>
              <a:gd name="connsiteY30" fmla="*/ 116427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421432 w 7041558"/>
              <a:gd name="connsiteY27" fmla="*/ 1104121 h 5038448"/>
              <a:gd name="connsiteX28" fmla="*/ 2337211 w 7041558"/>
              <a:gd name="connsiteY28" fmla="*/ 1116152 h 5038448"/>
              <a:gd name="connsiteX29" fmla="*/ 2252990 w 7041558"/>
              <a:gd name="connsiteY29" fmla="*/ 1152247 h 5038448"/>
              <a:gd name="connsiteX30" fmla="*/ 2216895 w 7041558"/>
              <a:gd name="connsiteY30" fmla="*/ 116427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337211 w 7041558"/>
              <a:gd name="connsiteY28" fmla="*/ 1116152 h 5038448"/>
              <a:gd name="connsiteX29" fmla="*/ 2252990 w 7041558"/>
              <a:gd name="connsiteY29" fmla="*/ 1152247 h 5038448"/>
              <a:gd name="connsiteX30" fmla="*/ 2216895 w 7041558"/>
              <a:gd name="connsiteY30" fmla="*/ 116427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252990 w 7041558"/>
              <a:gd name="connsiteY29" fmla="*/ 1152247 h 5038448"/>
              <a:gd name="connsiteX30" fmla="*/ 2216895 w 7041558"/>
              <a:gd name="connsiteY30" fmla="*/ 116427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216895 w 7041558"/>
              <a:gd name="connsiteY30" fmla="*/ 116427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156737 w 7041558"/>
              <a:gd name="connsiteY31" fmla="*/ 1212405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639379 w 7041558"/>
              <a:gd name="connsiteY45" fmla="*/ 169366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603285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579222 w 7041558"/>
              <a:gd name="connsiteY47" fmla="*/ 1765857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519064 w 7041558"/>
              <a:gd name="connsiteY48" fmla="*/ 1838047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458906 w 7041558"/>
              <a:gd name="connsiteY49" fmla="*/ 1946331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434843 w 7041558"/>
              <a:gd name="connsiteY50" fmla="*/ 1982426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302495 w 7041558"/>
              <a:gd name="connsiteY51" fmla="*/ 2090710 h 5038448"/>
              <a:gd name="connsiteX52" fmla="*/ 1266401 w 7041558"/>
              <a:gd name="connsiteY52" fmla="*/ 2102742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302495 w 7041558"/>
              <a:gd name="connsiteY51" fmla="*/ 2090710 h 5038448"/>
              <a:gd name="connsiteX52" fmla="*/ 1162394 w 7041558"/>
              <a:gd name="connsiteY52" fmla="*/ 2094074 h 5038448"/>
              <a:gd name="connsiteX53" fmla="*/ 1182179 w 7041558"/>
              <a:gd name="connsiteY53" fmla="*/ 2162899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302495 w 7041558"/>
              <a:gd name="connsiteY51" fmla="*/ 2090710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158116 w 7041558"/>
              <a:gd name="connsiteY54" fmla="*/ 2211026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302495 w 7041558"/>
              <a:gd name="connsiteY51" fmla="*/ 2090710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924099 w 7041558"/>
              <a:gd name="connsiteY54" fmla="*/ 2224027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302495 w 7041558"/>
              <a:gd name="connsiteY51" fmla="*/ 2090710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122022 w 7041558"/>
              <a:gd name="connsiteY55" fmla="*/ 2259152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302495 w 7041558"/>
              <a:gd name="connsiteY51" fmla="*/ 2090710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1073895 w 7041558"/>
              <a:gd name="connsiteY56" fmla="*/ 2331342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53579 w 7041558"/>
              <a:gd name="connsiteY58" fmla="*/ 2475721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92243 w 7041558"/>
              <a:gd name="connsiteY10" fmla="*/ 658952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552401 w 7041558"/>
              <a:gd name="connsiteY9" fmla="*/ 610826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612558 w 7041558"/>
              <a:gd name="connsiteY8" fmla="*/ 586763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636622 w 7041558"/>
              <a:gd name="connsiteY7" fmla="*/ 550668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672716 w 7041558"/>
              <a:gd name="connsiteY6" fmla="*/ 514573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744906 w 7041558"/>
              <a:gd name="connsiteY5" fmla="*/ 442384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781001 w 7041558"/>
              <a:gd name="connsiteY4" fmla="*/ 418321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829127 w 7041558"/>
              <a:gd name="connsiteY3" fmla="*/ 370194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01316 w 7041558"/>
              <a:gd name="connsiteY2" fmla="*/ 29800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49443 w 7041558"/>
              <a:gd name="connsiteY1" fmla="*/ 261910 h 5038448"/>
              <a:gd name="connsiteX2" fmla="*/ 3965005 w 7041558"/>
              <a:gd name="connsiteY2" fmla="*/ 17517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99485 w 7041558"/>
              <a:gd name="connsiteY1" fmla="*/ 139080 h 5038448"/>
              <a:gd name="connsiteX2" fmla="*/ 3965005 w 7041558"/>
              <a:gd name="connsiteY2" fmla="*/ 17517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628727 w 7041558"/>
              <a:gd name="connsiteY65" fmla="*/ 289682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99485 w 7041558"/>
              <a:gd name="connsiteY1" fmla="*/ 139080 h 5038448"/>
              <a:gd name="connsiteX2" fmla="*/ 3965005 w 7041558"/>
              <a:gd name="connsiteY2" fmla="*/ 17517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652790 w 7041558"/>
              <a:gd name="connsiteY64" fmla="*/ 2848699 h 5038448"/>
              <a:gd name="connsiteX65" fmla="*/ 362913 w 7041558"/>
              <a:gd name="connsiteY65" fmla="*/ 285429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99485 w 7041558"/>
              <a:gd name="connsiteY1" fmla="*/ 139080 h 5038448"/>
              <a:gd name="connsiteX2" fmla="*/ 3965005 w 7041558"/>
              <a:gd name="connsiteY2" fmla="*/ 17517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578362 w 7041558"/>
              <a:gd name="connsiteY64" fmla="*/ 2763639 h 5038448"/>
              <a:gd name="connsiteX65" fmla="*/ 362913 w 7041558"/>
              <a:gd name="connsiteY65" fmla="*/ 2854296 h 5038448"/>
              <a:gd name="connsiteX66" fmla="*/ 604664 w 7041558"/>
              <a:gd name="connsiteY66" fmla="*/ 2932921 h 5038448"/>
              <a:gd name="connsiteX67" fmla="*/ 580601 w 7041558"/>
              <a:gd name="connsiteY67" fmla="*/ 3005110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99485 w 7041558"/>
              <a:gd name="connsiteY1" fmla="*/ 139080 h 5038448"/>
              <a:gd name="connsiteX2" fmla="*/ 3965005 w 7041558"/>
              <a:gd name="connsiteY2" fmla="*/ 17517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578362 w 7041558"/>
              <a:gd name="connsiteY64" fmla="*/ 2763639 h 5038448"/>
              <a:gd name="connsiteX65" fmla="*/ 362913 w 7041558"/>
              <a:gd name="connsiteY65" fmla="*/ 2854296 h 5038448"/>
              <a:gd name="connsiteX66" fmla="*/ 604664 w 7041558"/>
              <a:gd name="connsiteY66" fmla="*/ 2932921 h 5038448"/>
              <a:gd name="connsiteX67" fmla="*/ 70238 w 7041558"/>
              <a:gd name="connsiteY67" fmla="*/ 2951947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057727 w 7041558"/>
              <a:gd name="connsiteY0" fmla="*/ 117531 h 5038448"/>
              <a:gd name="connsiteX1" fmla="*/ 3999485 w 7041558"/>
              <a:gd name="connsiteY1" fmla="*/ 139080 h 5038448"/>
              <a:gd name="connsiteX2" fmla="*/ 3965005 w 7041558"/>
              <a:gd name="connsiteY2" fmla="*/ 175175 h 5038448"/>
              <a:gd name="connsiteX3" fmla="*/ 3906464 w 7041558"/>
              <a:gd name="connsiteY3" fmla="*/ 201872 h 5038448"/>
              <a:gd name="connsiteX4" fmla="*/ 3803747 w 7041558"/>
              <a:gd name="connsiteY4" fmla="*/ 168112 h 5038448"/>
              <a:gd name="connsiteX5" fmla="*/ 3640273 w 7041558"/>
              <a:gd name="connsiteY5" fmla="*/ 87542 h 5038448"/>
              <a:gd name="connsiteX6" fmla="*/ 3554436 w 7041558"/>
              <a:gd name="connsiteY6" fmla="*/ 159731 h 5038448"/>
              <a:gd name="connsiteX7" fmla="*/ 3518342 w 7041558"/>
              <a:gd name="connsiteY7" fmla="*/ 227671 h 5038448"/>
              <a:gd name="connsiteX8" fmla="*/ 3539770 w 7041558"/>
              <a:gd name="connsiteY8" fmla="*/ 332005 h 5038448"/>
              <a:gd name="connsiteX9" fmla="*/ 3493260 w 7041558"/>
              <a:gd name="connsiteY9" fmla="*/ 428855 h 5038448"/>
              <a:gd name="connsiteX10" fmla="*/ 3428554 w 7041558"/>
              <a:gd name="connsiteY10" fmla="*/ 590713 h 5038448"/>
              <a:gd name="connsiteX11" fmla="*/ 3408022 w 7041558"/>
              <a:gd name="connsiteY11" fmla="*/ 683015 h 5038448"/>
              <a:gd name="connsiteX12" fmla="*/ 3371927 w 7041558"/>
              <a:gd name="connsiteY12" fmla="*/ 707078 h 5038448"/>
              <a:gd name="connsiteX13" fmla="*/ 3311769 w 7041558"/>
              <a:gd name="connsiteY13" fmla="*/ 719110 h 5038448"/>
              <a:gd name="connsiteX14" fmla="*/ 3275674 w 7041558"/>
              <a:gd name="connsiteY14" fmla="*/ 731142 h 5038448"/>
              <a:gd name="connsiteX15" fmla="*/ 3227548 w 7041558"/>
              <a:gd name="connsiteY15" fmla="*/ 767236 h 5038448"/>
              <a:gd name="connsiteX16" fmla="*/ 3107232 w 7041558"/>
              <a:gd name="connsiteY16" fmla="*/ 791299 h 5038448"/>
              <a:gd name="connsiteX17" fmla="*/ 3035043 w 7041558"/>
              <a:gd name="connsiteY17" fmla="*/ 815363 h 5038448"/>
              <a:gd name="connsiteX18" fmla="*/ 2998948 w 7041558"/>
              <a:gd name="connsiteY18" fmla="*/ 827394 h 5038448"/>
              <a:gd name="connsiteX19" fmla="*/ 2914727 w 7041558"/>
              <a:gd name="connsiteY19" fmla="*/ 863489 h 5038448"/>
              <a:gd name="connsiteX20" fmla="*/ 2770348 w 7041558"/>
              <a:gd name="connsiteY20" fmla="*/ 923647 h 5038448"/>
              <a:gd name="connsiteX21" fmla="*/ 2746285 w 7041558"/>
              <a:gd name="connsiteY21" fmla="*/ 959742 h 5038448"/>
              <a:gd name="connsiteX22" fmla="*/ 2674095 w 7041558"/>
              <a:gd name="connsiteY22" fmla="*/ 983805 h 5038448"/>
              <a:gd name="connsiteX23" fmla="*/ 2601906 w 7041558"/>
              <a:gd name="connsiteY23" fmla="*/ 1007868 h 5038448"/>
              <a:gd name="connsiteX24" fmla="*/ 2517685 w 7041558"/>
              <a:gd name="connsiteY24" fmla="*/ 1043963 h 5038448"/>
              <a:gd name="connsiteX25" fmla="*/ 2464255 w 7041558"/>
              <a:gd name="connsiteY25" fmla="*/ 1011689 h 5038448"/>
              <a:gd name="connsiteX26" fmla="*/ 2376157 w 7041558"/>
              <a:gd name="connsiteY26" fmla="*/ 1032387 h 5038448"/>
              <a:gd name="connsiteX27" fmla="*/ 2326092 w 7041558"/>
              <a:gd name="connsiteY27" fmla="*/ 1073786 h 5038448"/>
              <a:gd name="connsiteX28" fmla="*/ 2259205 w 7041558"/>
              <a:gd name="connsiteY28" fmla="*/ 1090150 h 5038448"/>
              <a:gd name="connsiteX29" fmla="*/ 2114314 w 7041558"/>
              <a:gd name="connsiteY29" fmla="*/ 1113244 h 5038448"/>
              <a:gd name="connsiteX30" fmla="*/ 2091219 w 7041558"/>
              <a:gd name="connsiteY30" fmla="*/ 1198948 h 5038448"/>
              <a:gd name="connsiteX31" fmla="*/ 2065730 w 7041558"/>
              <a:gd name="connsiteY31" fmla="*/ 1242740 h 5038448"/>
              <a:gd name="connsiteX32" fmla="*/ 2072516 w 7041558"/>
              <a:gd name="connsiteY32" fmla="*/ 1272563 h 5038448"/>
              <a:gd name="connsiteX33" fmla="*/ 2036422 w 7041558"/>
              <a:gd name="connsiteY33" fmla="*/ 1284594 h 5038448"/>
              <a:gd name="connsiteX34" fmla="*/ 2012358 w 7041558"/>
              <a:gd name="connsiteY34" fmla="*/ 1308657 h 5038448"/>
              <a:gd name="connsiteX35" fmla="*/ 1976264 w 7041558"/>
              <a:gd name="connsiteY35" fmla="*/ 1320689 h 5038448"/>
              <a:gd name="connsiteX36" fmla="*/ 1904074 w 7041558"/>
              <a:gd name="connsiteY36" fmla="*/ 1392878 h 5038448"/>
              <a:gd name="connsiteX37" fmla="*/ 1880011 w 7041558"/>
              <a:gd name="connsiteY37" fmla="*/ 1416942 h 5038448"/>
              <a:gd name="connsiteX38" fmla="*/ 1843916 w 7041558"/>
              <a:gd name="connsiteY38" fmla="*/ 1441005 h 5038448"/>
              <a:gd name="connsiteX39" fmla="*/ 1819853 w 7041558"/>
              <a:gd name="connsiteY39" fmla="*/ 1477099 h 5038448"/>
              <a:gd name="connsiteX40" fmla="*/ 1783758 w 7041558"/>
              <a:gd name="connsiteY40" fmla="*/ 1501163 h 5038448"/>
              <a:gd name="connsiteX41" fmla="*/ 1771727 w 7041558"/>
              <a:gd name="connsiteY41" fmla="*/ 1537257 h 5038448"/>
              <a:gd name="connsiteX42" fmla="*/ 1747664 w 7041558"/>
              <a:gd name="connsiteY42" fmla="*/ 1561321 h 5038448"/>
              <a:gd name="connsiteX43" fmla="*/ 1699537 w 7041558"/>
              <a:gd name="connsiteY43" fmla="*/ 1621478 h 5038448"/>
              <a:gd name="connsiteX44" fmla="*/ 1687506 w 7041558"/>
              <a:gd name="connsiteY44" fmla="*/ 1669605 h 5038448"/>
              <a:gd name="connsiteX45" fmla="*/ 1535371 w 7041558"/>
              <a:gd name="connsiteY45" fmla="*/ 1645998 h 5038448"/>
              <a:gd name="connsiteX46" fmla="*/ 1525280 w 7041558"/>
              <a:gd name="connsiteY46" fmla="*/ 1729763 h 5038448"/>
              <a:gd name="connsiteX47" fmla="*/ 1414543 w 7041558"/>
              <a:gd name="connsiteY47" fmla="*/ 1757190 h 5038448"/>
              <a:gd name="connsiteX48" fmla="*/ 1311049 w 7041558"/>
              <a:gd name="connsiteY48" fmla="*/ 1816378 h 5038448"/>
              <a:gd name="connsiteX49" fmla="*/ 1268226 w 7041558"/>
              <a:gd name="connsiteY49" fmla="*/ 1928997 h 5038448"/>
              <a:gd name="connsiteX50" fmla="*/ 1196493 w 7041558"/>
              <a:gd name="connsiteY50" fmla="*/ 1973758 h 5038448"/>
              <a:gd name="connsiteX51" fmla="*/ 1197862 w 7041558"/>
              <a:gd name="connsiteY51" fmla="*/ 2040668 h 5038448"/>
              <a:gd name="connsiteX52" fmla="*/ 1162394 w 7041558"/>
              <a:gd name="connsiteY52" fmla="*/ 2094074 h 5038448"/>
              <a:gd name="connsiteX53" fmla="*/ 1108507 w 7041558"/>
              <a:gd name="connsiteY53" fmla="*/ 2149898 h 5038448"/>
              <a:gd name="connsiteX54" fmla="*/ 1071444 w 7041558"/>
              <a:gd name="connsiteY54" fmla="*/ 2215360 h 5038448"/>
              <a:gd name="connsiteX55" fmla="*/ 1052684 w 7041558"/>
              <a:gd name="connsiteY55" fmla="*/ 2280820 h 5038448"/>
              <a:gd name="connsiteX56" fmla="*/ 896475 w 7041558"/>
              <a:gd name="connsiteY56" fmla="*/ 2344990 h 5038448"/>
              <a:gd name="connsiteX57" fmla="*/ 977643 w 7041558"/>
              <a:gd name="connsiteY57" fmla="*/ 2451657 h 5038448"/>
              <a:gd name="connsiteX58" fmla="*/ 912636 w 7041558"/>
              <a:gd name="connsiteY58" fmla="*/ 2498467 h 5038448"/>
              <a:gd name="connsiteX59" fmla="*/ 905453 w 7041558"/>
              <a:gd name="connsiteY59" fmla="*/ 2523847 h 5038448"/>
              <a:gd name="connsiteX60" fmla="*/ 857327 w 7041558"/>
              <a:gd name="connsiteY60" fmla="*/ 2559942 h 5038448"/>
              <a:gd name="connsiteX61" fmla="*/ 785137 w 7041558"/>
              <a:gd name="connsiteY61" fmla="*/ 2620099 h 5038448"/>
              <a:gd name="connsiteX62" fmla="*/ 773106 w 7041558"/>
              <a:gd name="connsiteY62" fmla="*/ 2656194 h 5038448"/>
              <a:gd name="connsiteX63" fmla="*/ 700916 w 7041558"/>
              <a:gd name="connsiteY63" fmla="*/ 2728384 h 5038448"/>
              <a:gd name="connsiteX64" fmla="*/ 578362 w 7041558"/>
              <a:gd name="connsiteY64" fmla="*/ 2763639 h 5038448"/>
              <a:gd name="connsiteX65" fmla="*/ 362913 w 7041558"/>
              <a:gd name="connsiteY65" fmla="*/ 2854296 h 5038448"/>
              <a:gd name="connsiteX66" fmla="*/ 189995 w 7041558"/>
              <a:gd name="connsiteY66" fmla="*/ 2890391 h 5038448"/>
              <a:gd name="connsiteX67" fmla="*/ 70238 w 7041558"/>
              <a:gd name="connsiteY67" fmla="*/ 2951947 h 5038448"/>
              <a:gd name="connsiteX68" fmla="*/ 496379 w 7041558"/>
              <a:gd name="connsiteY68" fmla="*/ 3125426 h 5038448"/>
              <a:gd name="connsiteX69" fmla="*/ 484348 w 7041558"/>
              <a:gd name="connsiteY69" fmla="*/ 3173552 h 5038448"/>
              <a:gd name="connsiteX70" fmla="*/ 424190 w 7041558"/>
              <a:gd name="connsiteY70" fmla="*/ 3245742 h 5038448"/>
              <a:gd name="connsiteX71" fmla="*/ 400127 w 7041558"/>
              <a:gd name="connsiteY71" fmla="*/ 3293868 h 5038448"/>
              <a:gd name="connsiteX72" fmla="*/ 376064 w 7041558"/>
              <a:gd name="connsiteY72" fmla="*/ 3329963 h 5038448"/>
              <a:gd name="connsiteX73" fmla="*/ 364032 w 7041558"/>
              <a:gd name="connsiteY73" fmla="*/ 3378089 h 5038448"/>
              <a:gd name="connsiteX74" fmla="*/ 339969 w 7041558"/>
              <a:gd name="connsiteY74" fmla="*/ 3414184 h 5038448"/>
              <a:gd name="connsiteX75" fmla="*/ 315906 w 7041558"/>
              <a:gd name="connsiteY75" fmla="*/ 3462310 h 5038448"/>
              <a:gd name="connsiteX76" fmla="*/ 303874 w 7041558"/>
              <a:gd name="connsiteY76" fmla="*/ 3522468 h 5038448"/>
              <a:gd name="connsiteX77" fmla="*/ 279811 w 7041558"/>
              <a:gd name="connsiteY77" fmla="*/ 3618721 h 5038448"/>
              <a:gd name="connsiteX78" fmla="*/ 267779 w 7041558"/>
              <a:gd name="connsiteY78" fmla="*/ 3727005 h 5038448"/>
              <a:gd name="connsiteX79" fmla="*/ 243716 w 7041558"/>
              <a:gd name="connsiteY79" fmla="*/ 3799194 h 5038448"/>
              <a:gd name="connsiteX80" fmla="*/ 231685 w 7041558"/>
              <a:gd name="connsiteY80" fmla="*/ 3835289 h 5038448"/>
              <a:gd name="connsiteX81" fmla="*/ 195590 w 7041558"/>
              <a:gd name="connsiteY81" fmla="*/ 3967636 h 5038448"/>
              <a:gd name="connsiteX82" fmla="*/ 171527 w 7041558"/>
              <a:gd name="connsiteY82" fmla="*/ 4003731 h 5038448"/>
              <a:gd name="connsiteX83" fmla="*/ 135432 w 7041558"/>
              <a:gd name="connsiteY83" fmla="*/ 4099984 h 5038448"/>
              <a:gd name="connsiteX84" fmla="*/ 99337 w 7041558"/>
              <a:gd name="connsiteY84" fmla="*/ 4172173 h 5038448"/>
              <a:gd name="connsiteX85" fmla="*/ 75274 w 7041558"/>
              <a:gd name="connsiteY85" fmla="*/ 4316552 h 5038448"/>
              <a:gd name="connsiteX86" fmla="*/ 63243 w 7041558"/>
              <a:gd name="connsiteY86" fmla="*/ 4352647 h 5038448"/>
              <a:gd name="connsiteX87" fmla="*/ 51211 w 7041558"/>
              <a:gd name="connsiteY87" fmla="*/ 4460931 h 5038448"/>
              <a:gd name="connsiteX88" fmla="*/ 39179 w 7041558"/>
              <a:gd name="connsiteY88" fmla="*/ 4629373 h 5038448"/>
              <a:gd name="connsiteX89" fmla="*/ 75274 w 7041558"/>
              <a:gd name="connsiteY89" fmla="*/ 4641405 h 5038448"/>
              <a:gd name="connsiteX90" fmla="*/ 171527 w 7041558"/>
              <a:gd name="connsiteY90" fmla="*/ 4653436 h 5038448"/>
              <a:gd name="connsiteX91" fmla="*/ 207622 w 7041558"/>
              <a:gd name="connsiteY91" fmla="*/ 4665468 h 5038448"/>
              <a:gd name="connsiteX92" fmla="*/ 255748 w 7041558"/>
              <a:gd name="connsiteY92" fmla="*/ 4677499 h 5038448"/>
              <a:gd name="connsiteX93" fmla="*/ 327937 w 7041558"/>
              <a:gd name="connsiteY93" fmla="*/ 4701563 h 5038448"/>
              <a:gd name="connsiteX94" fmla="*/ 616695 w 7041558"/>
              <a:gd name="connsiteY94" fmla="*/ 4701563 h 5038448"/>
              <a:gd name="connsiteX95" fmla="*/ 652790 w 7041558"/>
              <a:gd name="connsiteY95" fmla="*/ 4713594 h 5038448"/>
              <a:gd name="connsiteX96" fmla="*/ 724979 w 7041558"/>
              <a:gd name="connsiteY96" fmla="*/ 4725626 h 5038448"/>
              <a:gd name="connsiteX97" fmla="*/ 809201 w 7041558"/>
              <a:gd name="connsiteY97" fmla="*/ 4749689 h 5038448"/>
              <a:gd name="connsiteX98" fmla="*/ 1194211 w 7041558"/>
              <a:gd name="connsiteY98" fmla="*/ 4737657 h 5038448"/>
              <a:gd name="connsiteX99" fmla="*/ 1230306 w 7041558"/>
              <a:gd name="connsiteY99" fmla="*/ 4725626 h 5038448"/>
              <a:gd name="connsiteX100" fmla="*/ 1398748 w 7041558"/>
              <a:gd name="connsiteY100" fmla="*/ 4737657 h 5038448"/>
              <a:gd name="connsiteX101" fmla="*/ 1651411 w 7041558"/>
              <a:gd name="connsiteY101" fmla="*/ 4749689 h 5038448"/>
              <a:gd name="connsiteX102" fmla="*/ 1843916 w 7041558"/>
              <a:gd name="connsiteY102" fmla="*/ 4725626 h 5038448"/>
              <a:gd name="connsiteX103" fmla="*/ 1916106 w 7041558"/>
              <a:gd name="connsiteY103" fmla="*/ 4677499 h 5038448"/>
              <a:gd name="connsiteX104" fmla="*/ 1988295 w 7041558"/>
              <a:gd name="connsiteY104" fmla="*/ 4653436 h 5038448"/>
              <a:gd name="connsiteX105" fmla="*/ 2024390 w 7041558"/>
              <a:gd name="connsiteY105" fmla="*/ 4641405 h 5038448"/>
              <a:gd name="connsiteX106" fmla="*/ 2289085 w 7041558"/>
              <a:gd name="connsiteY106" fmla="*/ 4653436 h 5038448"/>
              <a:gd name="connsiteX107" fmla="*/ 2361274 w 7041558"/>
              <a:gd name="connsiteY107" fmla="*/ 4665468 h 5038448"/>
              <a:gd name="connsiteX108" fmla="*/ 2493622 w 7041558"/>
              <a:gd name="connsiteY108" fmla="*/ 4677499 h 5038448"/>
              <a:gd name="connsiteX109" fmla="*/ 2529716 w 7041558"/>
              <a:gd name="connsiteY109" fmla="*/ 4689531 h 5038448"/>
              <a:gd name="connsiteX110" fmla="*/ 2601906 w 7041558"/>
              <a:gd name="connsiteY110" fmla="*/ 4749689 h 5038448"/>
              <a:gd name="connsiteX111" fmla="*/ 2650032 w 7041558"/>
              <a:gd name="connsiteY111" fmla="*/ 4761721 h 5038448"/>
              <a:gd name="connsiteX112" fmla="*/ 2734253 w 7041558"/>
              <a:gd name="connsiteY112" fmla="*/ 4809847 h 5038448"/>
              <a:gd name="connsiteX113" fmla="*/ 2806443 w 7041558"/>
              <a:gd name="connsiteY113" fmla="*/ 4833910 h 5038448"/>
              <a:gd name="connsiteX114" fmla="*/ 2842537 w 7041558"/>
              <a:gd name="connsiteY114" fmla="*/ 4845942 h 5038448"/>
              <a:gd name="connsiteX115" fmla="*/ 2914727 w 7041558"/>
              <a:gd name="connsiteY115" fmla="*/ 4857973 h 5038448"/>
              <a:gd name="connsiteX116" fmla="*/ 2986916 w 7041558"/>
              <a:gd name="connsiteY116" fmla="*/ 4882036 h 5038448"/>
              <a:gd name="connsiteX117" fmla="*/ 3023011 w 7041558"/>
              <a:gd name="connsiteY117" fmla="*/ 4894068 h 5038448"/>
              <a:gd name="connsiteX118" fmla="*/ 3083169 w 7041558"/>
              <a:gd name="connsiteY118" fmla="*/ 4906099 h 5038448"/>
              <a:gd name="connsiteX119" fmla="*/ 3155358 w 7041558"/>
              <a:gd name="connsiteY119" fmla="*/ 4930163 h 5038448"/>
              <a:gd name="connsiteX120" fmla="*/ 3191453 w 7041558"/>
              <a:gd name="connsiteY120" fmla="*/ 4942194 h 5038448"/>
              <a:gd name="connsiteX121" fmla="*/ 3263643 w 7041558"/>
              <a:gd name="connsiteY121" fmla="*/ 4990321 h 5038448"/>
              <a:gd name="connsiteX122" fmla="*/ 3432085 w 7041558"/>
              <a:gd name="connsiteY122" fmla="*/ 5014384 h 5038448"/>
              <a:gd name="connsiteX123" fmla="*/ 3468179 w 7041558"/>
              <a:gd name="connsiteY123" fmla="*/ 5026415 h 5038448"/>
              <a:gd name="connsiteX124" fmla="*/ 3744906 w 7041558"/>
              <a:gd name="connsiteY124" fmla="*/ 5026415 h 5038448"/>
              <a:gd name="connsiteX125" fmla="*/ 3829127 w 7041558"/>
              <a:gd name="connsiteY125" fmla="*/ 5002352 h 5038448"/>
              <a:gd name="connsiteX126" fmla="*/ 3901316 w 7041558"/>
              <a:gd name="connsiteY126" fmla="*/ 4954226 h 5038448"/>
              <a:gd name="connsiteX127" fmla="*/ 3937411 w 7041558"/>
              <a:gd name="connsiteY127" fmla="*/ 4942194 h 5038448"/>
              <a:gd name="connsiteX128" fmla="*/ 4009601 w 7041558"/>
              <a:gd name="connsiteY128" fmla="*/ 4894068 h 5038448"/>
              <a:gd name="connsiteX129" fmla="*/ 4021632 w 7041558"/>
              <a:gd name="connsiteY129" fmla="*/ 4857973 h 5038448"/>
              <a:gd name="connsiteX130" fmla="*/ 4057727 w 7041558"/>
              <a:gd name="connsiteY130" fmla="*/ 4845942 h 5038448"/>
              <a:gd name="connsiteX131" fmla="*/ 4081790 w 7041558"/>
              <a:gd name="connsiteY131" fmla="*/ 4821878 h 5038448"/>
              <a:gd name="connsiteX132" fmla="*/ 4153979 w 7041558"/>
              <a:gd name="connsiteY132" fmla="*/ 4773752 h 5038448"/>
              <a:gd name="connsiteX133" fmla="*/ 4214137 w 7041558"/>
              <a:gd name="connsiteY133" fmla="*/ 4713594 h 5038448"/>
              <a:gd name="connsiteX134" fmla="*/ 4238201 w 7041558"/>
              <a:gd name="connsiteY134" fmla="*/ 4677499 h 5038448"/>
              <a:gd name="connsiteX135" fmla="*/ 4322422 w 7041558"/>
              <a:gd name="connsiteY135" fmla="*/ 4629373 h 5038448"/>
              <a:gd name="connsiteX136" fmla="*/ 4418674 w 7041558"/>
              <a:gd name="connsiteY136" fmla="*/ 4569215 h 5038448"/>
              <a:gd name="connsiteX137" fmla="*/ 4454769 w 7041558"/>
              <a:gd name="connsiteY137" fmla="*/ 4545152 h 5038448"/>
              <a:gd name="connsiteX138" fmla="*/ 4526958 w 7041558"/>
              <a:gd name="connsiteY138" fmla="*/ 4521089 h 5038448"/>
              <a:gd name="connsiteX139" fmla="*/ 4563053 w 7041558"/>
              <a:gd name="connsiteY139" fmla="*/ 4509057 h 5038448"/>
              <a:gd name="connsiteX140" fmla="*/ 4599148 w 7041558"/>
              <a:gd name="connsiteY140" fmla="*/ 4484994 h 5038448"/>
              <a:gd name="connsiteX141" fmla="*/ 4671337 w 7041558"/>
              <a:gd name="connsiteY141" fmla="*/ 4460931 h 5038448"/>
              <a:gd name="connsiteX142" fmla="*/ 4695401 w 7041558"/>
              <a:gd name="connsiteY142" fmla="*/ 4436868 h 5038448"/>
              <a:gd name="connsiteX143" fmla="*/ 4779622 w 7041558"/>
              <a:gd name="connsiteY143" fmla="*/ 4412805 h 5038448"/>
              <a:gd name="connsiteX144" fmla="*/ 4851811 w 7041558"/>
              <a:gd name="connsiteY144" fmla="*/ 4388742 h 5038448"/>
              <a:gd name="connsiteX145" fmla="*/ 4887906 w 7041558"/>
              <a:gd name="connsiteY145" fmla="*/ 4376710 h 5038448"/>
              <a:gd name="connsiteX146" fmla="*/ 5008222 w 7041558"/>
              <a:gd name="connsiteY146" fmla="*/ 4304521 h 5038448"/>
              <a:gd name="connsiteX147" fmla="*/ 5056348 w 7041558"/>
              <a:gd name="connsiteY147" fmla="*/ 4292489 h 5038448"/>
              <a:gd name="connsiteX148" fmla="*/ 5092443 w 7041558"/>
              <a:gd name="connsiteY148" fmla="*/ 4280457 h 5038448"/>
              <a:gd name="connsiteX149" fmla="*/ 5164632 w 7041558"/>
              <a:gd name="connsiteY149" fmla="*/ 4268426 h 5038448"/>
              <a:gd name="connsiteX150" fmla="*/ 5224790 w 7041558"/>
              <a:gd name="connsiteY150" fmla="*/ 4256394 h 5038448"/>
              <a:gd name="connsiteX151" fmla="*/ 5393232 w 7041558"/>
              <a:gd name="connsiteY151" fmla="*/ 4268426 h 5038448"/>
              <a:gd name="connsiteX152" fmla="*/ 5549643 w 7041558"/>
              <a:gd name="connsiteY152" fmla="*/ 4244363 h 5038448"/>
              <a:gd name="connsiteX153" fmla="*/ 5814337 w 7041558"/>
              <a:gd name="connsiteY153" fmla="*/ 4220299 h 5038448"/>
              <a:gd name="connsiteX154" fmla="*/ 5922622 w 7041558"/>
              <a:gd name="connsiteY154" fmla="*/ 4112015 h 5038448"/>
              <a:gd name="connsiteX155" fmla="*/ 5958716 w 7041558"/>
              <a:gd name="connsiteY155" fmla="*/ 4075921 h 5038448"/>
              <a:gd name="connsiteX156" fmla="*/ 5982779 w 7041558"/>
              <a:gd name="connsiteY156" fmla="*/ 4039826 h 5038448"/>
              <a:gd name="connsiteX157" fmla="*/ 5994811 w 7041558"/>
              <a:gd name="connsiteY157" fmla="*/ 4003731 h 5038448"/>
              <a:gd name="connsiteX158" fmla="*/ 6018874 w 7041558"/>
              <a:gd name="connsiteY158" fmla="*/ 3955605 h 5038448"/>
              <a:gd name="connsiteX159" fmla="*/ 6054969 w 7041558"/>
              <a:gd name="connsiteY159" fmla="*/ 3727005 h 5038448"/>
              <a:gd name="connsiteX160" fmla="*/ 6067001 w 7041558"/>
              <a:gd name="connsiteY160" fmla="*/ 3606689 h 5038448"/>
              <a:gd name="connsiteX161" fmla="*/ 6079032 w 7041558"/>
              <a:gd name="connsiteY161" fmla="*/ 3329963 h 5038448"/>
              <a:gd name="connsiteX162" fmla="*/ 6103095 w 7041558"/>
              <a:gd name="connsiteY162" fmla="*/ 3305899 h 5038448"/>
              <a:gd name="connsiteX163" fmla="*/ 6211379 w 7041558"/>
              <a:gd name="connsiteY163" fmla="*/ 3221678 h 5038448"/>
              <a:gd name="connsiteX164" fmla="*/ 6235443 w 7041558"/>
              <a:gd name="connsiteY164" fmla="*/ 3149489 h 5038448"/>
              <a:gd name="connsiteX165" fmla="*/ 6247474 w 7041558"/>
              <a:gd name="connsiteY165" fmla="*/ 3101363 h 5038448"/>
              <a:gd name="connsiteX166" fmla="*/ 6295601 w 7041558"/>
              <a:gd name="connsiteY166" fmla="*/ 3053236 h 5038448"/>
              <a:gd name="connsiteX167" fmla="*/ 6343727 w 7041558"/>
              <a:gd name="connsiteY167" fmla="*/ 2981047 h 5038448"/>
              <a:gd name="connsiteX168" fmla="*/ 6367790 w 7041558"/>
              <a:gd name="connsiteY168" fmla="*/ 2944952 h 5038448"/>
              <a:gd name="connsiteX169" fmla="*/ 6367790 w 7041558"/>
              <a:gd name="connsiteY169" fmla="*/ 2656194 h 5038448"/>
              <a:gd name="connsiteX170" fmla="*/ 6355758 w 7041558"/>
              <a:gd name="connsiteY170" fmla="*/ 2620099 h 5038448"/>
              <a:gd name="connsiteX171" fmla="*/ 6295601 w 7041558"/>
              <a:gd name="connsiteY171" fmla="*/ 2523847 h 5038448"/>
              <a:gd name="connsiteX172" fmla="*/ 6271537 w 7041558"/>
              <a:gd name="connsiteY172" fmla="*/ 2451657 h 5038448"/>
              <a:gd name="connsiteX173" fmla="*/ 6307632 w 7041558"/>
              <a:gd name="connsiteY173" fmla="*/ 2427594 h 5038448"/>
              <a:gd name="connsiteX174" fmla="*/ 6343727 w 7041558"/>
              <a:gd name="connsiteY174" fmla="*/ 2415563 h 5038448"/>
              <a:gd name="connsiteX175" fmla="*/ 6355758 w 7041558"/>
              <a:gd name="connsiteY175" fmla="*/ 2379468 h 5038448"/>
              <a:gd name="connsiteX176" fmla="*/ 6379822 w 7041558"/>
              <a:gd name="connsiteY176" fmla="*/ 2343373 h 5038448"/>
              <a:gd name="connsiteX177" fmla="*/ 6403885 w 7041558"/>
              <a:gd name="connsiteY177" fmla="*/ 2138836 h 5038448"/>
              <a:gd name="connsiteX178" fmla="*/ 6439979 w 7041558"/>
              <a:gd name="connsiteY178" fmla="*/ 1982426 h 5038448"/>
              <a:gd name="connsiteX179" fmla="*/ 6464043 w 7041558"/>
              <a:gd name="connsiteY179" fmla="*/ 1886173 h 5038448"/>
              <a:gd name="connsiteX180" fmla="*/ 6476074 w 7041558"/>
              <a:gd name="connsiteY180" fmla="*/ 1850078 h 5038448"/>
              <a:gd name="connsiteX181" fmla="*/ 6500137 w 7041558"/>
              <a:gd name="connsiteY181" fmla="*/ 1813984 h 5038448"/>
              <a:gd name="connsiteX182" fmla="*/ 6512169 w 7041558"/>
              <a:gd name="connsiteY182" fmla="*/ 1777889 h 5038448"/>
              <a:gd name="connsiteX183" fmla="*/ 6548264 w 7041558"/>
              <a:gd name="connsiteY183" fmla="*/ 1765857 h 5038448"/>
              <a:gd name="connsiteX184" fmla="*/ 6560295 w 7041558"/>
              <a:gd name="connsiteY184" fmla="*/ 1729763 h 5038448"/>
              <a:gd name="connsiteX185" fmla="*/ 6584358 w 7041558"/>
              <a:gd name="connsiteY185" fmla="*/ 1705699 h 5038448"/>
              <a:gd name="connsiteX186" fmla="*/ 6596390 w 7041558"/>
              <a:gd name="connsiteY186" fmla="*/ 1657573 h 5038448"/>
              <a:gd name="connsiteX187" fmla="*/ 6632485 w 7041558"/>
              <a:gd name="connsiteY187" fmla="*/ 1621478 h 5038448"/>
              <a:gd name="connsiteX188" fmla="*/ 6656548 w 7041558"/>
              <a:gd name="connsiteY188" fmla="*/ 1585384 h 5038448"/>
              <a:gd name="connsiteX189" fmla="*/ 6764832 w 7041558"/>
              <a:gd name="connsiteY189" fmla="*/ 1537257 h 5038448"/>
              <a:gd name="connsiteX190" fmla="*/ 6837022 w 7041558"/>
              <a:gd name="connsiteY190" fmla="*/ 1477099 h 5038448"/>
              <a:gd name="connsiteX191" fmla="*/ 6885148 w 7041558"/>
              <a:gd name="connsiteY191" fmla="*/ 1441005 h 5038448"/>
              <a:gd name="connsiteX192" fmla="*/ 6945306 w 7041558"/>
              <a:gd name="connsiteY192" fmla="*/ 1368815 h 5038448"/>
              <a:gd name="connsiteX193" fmla="*/ 6969369 w 7041558"/>
              <a:gd name="connsiteY193" fmla="*/ 1296626 h 5038448"/>
              <a:gd name="connsiteX194" fmla="*/ 6981401 w 7041558"/>
              <a:gd name="connsiteY194" fmla="*/ 1260531 h 5038448"/>
              <a:gd name="connsiteX195" fmla="*/ 7005464 w 7041558"/>
              <a:gd name="connsiteY195" fmla="*/ 1152247 h 5038448"/>
              <a:gd name="connsiteX196" fmla="*/ 7017495 w 7041558"/>
              <a:gd name="connsiteY196" fmla="*/ 1007868 h 5038448"/>
              <a:gd name="connsiteX197" fmla="*/ 7041558 w 7041558"/>
              <a:gd name="connsiteY197" fmla="*/ 911615 h 5038448"/>
              <a:gd name="connsiteX198" fmla="*/ 7017495 w 7041558"/>
              <a:gd name="connsiteY198" fmla="*/ 719110 h 5038448"/>
              <a:gd name="connsiteX199" fmla="*/ 6993432 w 7041558"/>
              <a:gd name="connsiteY199" fmla="*/ 670984 h 5038448"/>
              <a:gd name="connsiteX200" fmla="*/ 6945306 w 7041558"/>
              <a:gd name="connsiteY200" fmla="*/ 634889 h 5038448"/>
              <a:gd name="connsiteX201" fmla="*/ 6909211 w 7041558"/>
              <a:gd name="connsiteY201" fmla="*/ 598794 h 5038448"/>
              <a:gd name="connsiteX202" fmla="*/ 6897179 w 7041558"/>
              <a:gd name="connsiteY202" fmla="*/ 562699 h 5038448"/>
              <a:gd name="connsiteX203" fmla="*/ 6824990 w 7041558"/>
              <a:gd name="connsiteY203" fmla="*/ 514573 h 5038448"/>
              <a:gd name="connsiteX204" fmla="*/ 6800927 w 7041558"/>
              <a:gd name="connsiteY204" fmla="*/ 442384 h 5038448"/>
              <a:gd name="connsiteX205" fmla="*/ 6776864 w 7041558"/>
              <a:gd name="connsiteY205" fmla="*/ 406289 h 5038448"/>
              <a:gd name="connsiteX206" fmla="*/ 6764832 w 7041558"/>
              <a:gd name="connsiteY206" fmla="*/ 370194 h 5038448"/>
              <a:gd name="connsiteX207" fmla="*/ 6752801 w 7041558"/>
              <a:gd name="connsiteY207" fmla="*/ 322068 h 5038448"/>
              <a:gd name="connsiteX208" fmla="*/ 6728737 w 7041558"/>
              <a:gd name="connsiteY208" fmla="*/ 298005 h 5038448"/>
              <a:gd name="connsiteX209" fmla="*/ 6668579 w 7041558"/>
              <a:gd name="connsiteY209" fmla="*/ 237847 h 5038448"/>
              <a:gd name="connsiteX210" fmla="*/ 6656548 w 7041558"/>
              <a:gd name="connsiteY210" fmla="*/ 201752 h 5038448"/>
              <a:gd name="connsiteX211" fmla="*/ 6584358 w 7041558"/>
              <a:gd name="connsiteY211" fmla="*/ 129563 h 5038448"/>
              <a:gd name="connsiteX212" fmla="*/ 6524201 w 7041558"/>
              <a:gd name="connsiteY212" fmla="*/ 81436 h 5038448"/>
              <a:gd name="connsiteX213" fmla="*/ 6512169 w 7041558"/>
              <a:gd name="connsiteY213" fmla="*/ 45342 h 5038448"/>
              <a:gd name="connsiteX214" fmla="*/ 6355758 w 7041558"/>
              <a:gd name="connsiteY214" fmla="*/ 45342 h 5038448"/>
              <a:gd name="connsiteX215" fmla="*/ 6283569 w 7041558"/>
              <a:gd name="connsiteY215" fmla="*/ 93468 h 5038448"/>
              <a:gd name="connsiteX216" fmla="*/ 5453390 w 7041558"/>
              <a:gd name="connsiteY216" fmla="*/ 117531 h 5038448"/>
              <a:gd name="connsiteX217" fmla="*/ 5417295 w 7041558"/>
              <a:gd name="connsiteY217" fmla="*/ 141594 h 5038448"/>
              <a:gd name="connsiteX218" fmla="*/ 5345106 w 7041558"/>
              <a:gd name="connsiteY218" fmla="*/ 165657 h 5038448"/>
              <a:gd name="connsiteX219" fmla="*/ 5321043 w 7041558"/>
              <a:gd name="connsiteY219" fmla="*/ 189721 h 5038448"/>
              <a:gd name="connsiteX220" fmla="*/ 5056348 w 7041558"/>
              <a:gd name="connsiteY220" fmla="*/ 165657 h 5038448"/>
              <a:gd name="connsiteX221" fmla="*/ 4936032 w 7041558"/>
              <a:gd name="connsiteY221" fmla="*/ 105499 h 5038448"/>
              <a:gd name="connsiteX222" fmla="*/ 4899937 w 7041558"/>
              <a:gd name="connsiteY222" fmla="*/ 93468 h 5038448"/>
              <a:gd name="connsiteX223" fmla="*/ 4863843 w 7041558"/>
              <a:gd name="connsiteY223" fmla="*/ 69405 h 5038448"/>
              <a:gd name="connsiteX224" fmla="*/ 4791653 w 7041558"/>
              <a:gd name="connsiteY224" fmla="*/ 57373 h 5038448"/>
              <a:gd name="connsiteX225" fmla="*/ 4755558 w 7041558"/>
              <a:gd name="connsiteY225" fmla="*/ 45342 h 5038448"/>
              <a:gd name="connsiteX226" fmla="*/ 4312557 w 7041558"/>
              <a:gd name="connsiteY226" fmla="*/ 66 h 5038448"/>
              <a:gd name="connsiteX227" fmla="*/ 4152327 w 7041558"/>
              <a:gd name="connsiteY227" fmla="*/ 35705 h 5038448"/>
              <a:gd name="connsiteX228" fmla="*/ 4083957 w 7041558"/>
              <a:gd name="connsiteY228" fmla="*/ 65813 h 5038448"/>
              <a:gd name="connsiteX229" fmla="*/ 4032068 w 7041558"/>
              <a:gd name="connsiteY229" fmla="*/ 111772 h 5038448"/>
              <a:gd name="connsiteX0" fmla="*/ 4332643 w 7316474"/>
              <a:gd name="connsiteY0" fmla="*/ 117531 h 5038448"/>
              <a:gd name="connsiteX1" fmla="*/ 4274401 w 7316474"/>
              <a:gd name="connsiteY1" fmla="*/ 139080 h 5038448"/>
              <a:gd name="connsiteX2" fmla="*/ 4239921 w 7316474"/>
              <a:gd name="connsiteY2" fmla="*/ 175175 h 5038448"/>
              <a:gd name="connsiteX3" fmla="*/ 4181380 w 7316474"/>
              <a:gd name="connsiteY3" fmla="*/ 201872 h 5038448"/>
              <a:gd name="connsiteX4" fmla="*/ 4078663 w 7316474"/>
              <a:gd name="connsiteY4" fmla="*/ 168112 h 5038448"/>
              <a:gd name="connsiteX5" fmla="*/ 3915189 w 7316474"/>
              <a:gd name="connsiteY5" fmla="*/ 87542 h 5038448"/>
              <a:gd name="connsiteX6" fmla="*/ 3829352 w 7316474"/>
              <a:gd name="connsiteY6" fmla="*/ 159731 h 5038448"/>
              <a:gd name="connsiteX7" fmla="*/ 3793258 w 7316474"/>
              <a:gd name="connsiteY7" fmla="*/ 227671 h 5038448"/>
              <a:gd name="connsiteX8" fmla="*/ 3814686 w 7316474"/>
              <a:gd name="connsiteY8" fmla="*/ 332005 h 5038448"/>
              <a:gd name="connsiteX9" fmla="*/ 3768176 w 7316474"/>
              <a:gd name="connsiteY9" fmla="*/ 428855 h 5038448"/>
              <a:gd name="connsiteX10" fmla="*/ 3703470 w 7316474"/>
              <a:gd name="connsiteY10" fmla="*/ 590713 h 5038448"/>
              <a:gd name="connsiteX11" fmla="*/ 3682938 w 7316474"/>
              <a:gd name="connsiteY11" fmla="*/ 683015 h 5038448"/>
              <a:gd name="connsiteX12" fmla="*/ 3646843 w 7316474"/>
              <a:gd name="connsiteY12" fmla="*/ 707078 h 5038448"/>
              <a:gd name="connsiteX13" fmla="*/ 3586685 w 7316474"/>
              <a:gd name="connsiteY13" fmla="*/ 719110 h 5038448"/>
              <a:gd name="connsiteX14" fmla="*/ 3550590 w 7316474"/>
              <a:gd name="connsiteY14" fmla="*/ 731142 h 5038448"/>
              <a:gd name="connsiteX15" fmla="*/ 3502464 w 7316474"/>
              <a:gd name="connsiteY15" fmla="*/ 767236 h 5038448"/>
              <a:gd name="connsiteX16" fmla="*/ 3382148 w 7316474"/>
              <a:gd name="connsiteY16" fmla="*/ 791299 h 5038448"/>
              <a:gd name="connsiteX17" fmla="*/ 3309959 w 7316474"/>
              <a:gd name="connsiteY17" fmla="*/ 815363 h 5038448"/>
              <a:gd name="connsiteX18" fmla="*/ 3273864 w 7316474"/>
              <a:gd name="connsiteY18" fmla="*/ 827394 h 5038448"/>
              <a:gd name="connsiteX19" fmla="*/ 3189643 w 7316474"/>
              <a:gd name="connsiteY19" fmla="*/ 863489 h 5038448"/>
              <a:gd name="connsiteX20" fmla="*/ 3045264 w 7316474"/>
              <a:gd name="connsiteY20" fmla="*/ 923647 h 5038448"/>
              <a:gd name="connsiteX21" fmla="*/ 3021201 w 7316474"/>
              <a:gd name="connsiteY21" fmla="*/ 959742 h 5038448"/>
              <a:gd name="connsiteX22" fmla="*/ 2949011 w 7316474"/>
              <a:gd name="connsiteY22" fmla="*/ 983805 h 5038448"/>
              <a:gd name="connsiteX23" fmla="*/ 2876822 w 7316474"/>
              <a:gd name="connsiteY23" fmla="*/ 1007868 h 5038448"/>
              <a:gd name="connsiteX24" fmla="*/ 2792601 w 7316474"/>
              <a:gd name="connsiteY24" fmla="*/ 1043963 h 5038448"/>
              <a:gd name="connsiteX25" fmla="*/ 2739171 w 7316474"/>
              <a:gd name="connsiteY25" fmla="*/ 1011689 h 5038448"/>
              <a:gd name="connsiteX26" fmla="*/ 2651073 w 7316474"/>
              <a:gd name="connsiteY26" fmla="*/ 1032387 h 5038448"/>
              <a:gd name="connsiteX27" fmla="*/ 2601008 w 7316474"/>
              <a:gd name="connsiteY27" fmla="*/ 1073786 h 5038448"/>
              <a:gd name="connsiteX28" fmla="*/ 2534121 w 7316474"/>
              <a:gd name="connsiteY28" fmla="*/ 1090150 h 5038448"/>
              <a:gd name="connsiteX29" fmla="*/ 2389230 w 7316474"/>
              <a:gd name="connsiteY29" fmla="*/ 1113244 h 5038448"/>
              <a:gd name="connsiteX30" fmla="*/ 2366135 w 7316474"/>
              <a:gd name="connsiteY30" fmla="*/ 1198948 h 5038448"/>
              <a:gd name="connsiteX31" fmla="*/ 2340646 w 7316474"/>
              <a:gd name="connsiteY31" fmla="*/ 1242740 h 5038448"/>
              <a:gd name="connsiteX32" fmla="*/ 2347432 w 7316474"/>
              <a:gd name="connsiteY32" fmla="*/ 1272563 h 5038448"/>
              <a:gd name="connsiteX33" fmla="*/ 2311338 w 7316474"/>
              <a:gd name="connsiteY33" fmla="*/ 1284594 h 5038448"/>
              <a:gd name="connsiteX34" fmla="*/ 2287274 w 7316474"/>
              <a:gd name="connsiteY34" fmla="*/ 1308657 h 5038448"/>
              <a:gd name="connsiteX35" fmla="*/ 2251180 w 7316474"/>
              <a:gd name="connsiteY35" fmla="*/ 1320689 h 5038448"/>
              <a:gd name="connsiteX36" fmla="*/ 2178990 w 7316474"/>
              <a:gd name="connsiteY36" fmla="*/ 1392878 h 5038448"/>
              <a:gd name="connsiteX37" fmla="*/ 2154927 w 7316474"/>
              <a:gd name="connsiteY37" fmla="*/ 1416942 h 5038448"/>
              <a:gd name="connsiteX38" fmla="*/ 2118832 w 7316474"/>
              <a:gd name="connsiteY38" fmla="*/ 1441005 h 5038448"/>
              <a:gd name="connsiteX39" fmla="*/ 2094769 w 7316474"/>
              <a:gd name="connsiteY39" fmla="*/ 1477099 h 5038448"/>
              <a:gd name="connsiteX40" fmla="*/ 2058674 w 7316474"/>
              <a:gd name="connsiteY40" fmla="*/ 1501163 h 5038448"/>
              <a:gd name="connsiteX41" fmla="*/ 2046643 w 7316474"/>
              <a:gd name="connsiteY41" fmla="*/ 1537257 h 5038448"/>
              <a:gd name="connsiteX42" fmla="*/ 2022580 w 7316474"/>
              <a:gd name="connsiteY42" fmla="*/ 1561321 h 5038448"/>
              <a:gd name="connsiteX43" fmla="*/ 1974453 w 7316474"/>
              <a:gd name="connsiteY43" fmla="*/ 1621478 h 5038448"/>
              <a:gd name="connsiteX44" fmla="*/ 1962422 w 7316474"/>
              <a:gd name="connsiteY44" fmla="*/ 1669605 h 5038448"/>
              <a:gd name="connsiteX45" fmla="*/ 1810287 w 7316474"/>
              <a:gd name="connsiteY45" fmla="*/ 1645998 h 5038448"/>
              <a:gd name="connsiteX46" fmla="*/ 1800196 w 7316474"/>
              <a:gd name="connsiteY46" fmla="*/ 1729763 h 5038448"/>
              <a:gd name="connsiteX47" fmla="*/ 1689459 w 7316474"/>
              <a:gd name="connsiteY47" fmla="*/ 1757190 h 5038448"/>
              <a:gd name="connsiteX48" fmla="*/ 1585965 w 7316474"/>
              <a:gd name="connsiteY48" fmla="*/ 1816378 h 5038448"/>
              <a:gd name="connsiteX49" fmla="*/ 1543142 w 7316474"/>
              <a:gd name="connsiteY49" fmla="*/ 1928997 h 5038448"/>
              <a:gd name="connsiteX50" fmla="*/ 1471409 w 7316474"/>
              <a:gd name="connsiteY50" fmla="*/ 1973758 h 5038448"/>
              <a:gd name="connsiteX51" fmla="*/ 1472778 w 7316474"/>
              <a:gd name="connsiteY51" fmla="*/ 2040668 h 5038448"/>
              <a:gd name="connsiteX52" fmla="*/ 1437310 w 7316474"/>
              <a:gd name="connsiteY52" fmla="*/ 2094074 h 5038448"/>
              <a:gd name="connsiteX53" fmla="*/ 1383423 w 7316474"/>
              <a:gd name="connsiteY53" fmla="*/ 2149898 h 5038448"/>
              <a:gd name="connsiteX54" fmla="*/ 1346360 w 7316474"/>
              <a:gd name="connsiteY54" fmla="*/ 2215360 h 5038448"/>
              <a:gd name="connsiteX55" fmla="*/ 1327600 w 7316474"/>
              <a:gd name="connsiteY55" fmla="*/ 2280820 h 5038448"/>
              <a:gd name="connsiteX56" fmla="*/ 1171391 w 7316474"/>
              <a:gd name="connsiteY56" fmla="*/ 2344990 h 5038448"/>
              <a:gd name="connsiteX57" fmla="*/ 1252559 w 7316474"/>
              <a:gd name="connsiteY57" fmla="*/ 2451657 h 5038448"/>
              <a:gd name="connsiteX58" fmla="*/ 1187552 w 7316474"/>
              <a:gd name="connsiteY58" fmla="*/ 2498467 h 5038448"/>
              <a:gd name="connsiteX59" fmla="*/ 1180369 w 7316474"/>
              <a:gd name="connsiteY59" fmla="*/ 2523847 h 5038448"/>
              <a:gd name="connsiteX60" fmla="*/ 1132243 w 7316474"/>
              <a:gd name="connsiteY60" fmla="*/ 2559942 h 5038448"/>
              <a:gd name="connsiteX61" fmla="*/ 1060053 w 7316474"/>
              <a:gd name="connsiteY61" fmla="*/ 2620099 h 5038448"/>
              <a:gd name="connsiteX62" fmla="*/ 1048022 w 7316474"/>
              <a:gd name="connsiteY62" fmla="*/ 2656194 h 5038448"/>
              <a:gd name="connsiteX63" fmla="*/ 975832 w 7316474"/>
              <a:gd name="connsiteY63" fmla="*/ 2728384 h 5038448"/>
              <a:gd name="connsiteX64" fmla="*/ 853278 w 7316474"/>
              <a:gd name="connsiteY64" fmla="*/ 2763639 h 5038448"/>
              <a:gd name="connsiteX65" fmla="*/ 637829 w 7316474"/>
              <a:gd name="connsiteY65" fmla="*/ 2854296 h 5038448"/>
              <a:gd name="connsiteX66" fmla="*/ 464911 w 7316474"/>
              <a:gd name="connsiteY66" fmla="*/ 2890391 h 5038448"/>
              <a:gd name="connsiteX67" fmla="*/ 345154 w 7316474"/>
              <a:gd name="connsiteY67" fmla="*/ 2951947 h 5038448"/>
              <a:gd name="connsiteX68" fmla="*/ 18 w 7316474"/>
              <a:gd name="connsiteY68" fmla="*/ 2998205 h 5038448"/>
              <a:gd name="connsiteX69" fmla="*/ 759264 w 7316474"/>
              <a:gd name="connsiteY69" fmla="*/ 3173552 h 5038448"/>
              <a:gd name="connsiteX70" fmla="*/ 699106 w 7316474"/>
              <a:gd name="connsiteY70" fmla="*/ 3245742 h 5038448"/>
              <a:gd name="connsiteX71" fmla="*/ 675043 w 7316474"/>
              <a:gd name="connsiteY71" fmla="*/ 3293868 h 5038448"/>
              <a:gd name="connsiteX72" fmla="*/ 650980 w 7316474"/>
              <a:gd name="connsiteY72" fmla="*/ 3329963 h 5038448"/>
              <a:gd name="connsiteX73" fmla="*/ 638948 w 7316474"/>
              <a:gd name="connsiteY73" fmla="*/ 3378089 h 5038448"/>
              <a:gd name="connsiteX74" fmla="*/ 614885 w 7316474"/>
              <a:gd name="connsiteY74" fmla="*/ 3414184 h 5038448"/>
              <a:gd name="connsiteX75" fmla="*/ 590822 w 7316474"/>
              <a:gd name="connsiteY75" fmla="*/ 3462310 h 5038448"/>
              <a:gd name="connsiteX76" fmla="*/ 578790 w 7316474"/>
              <a:gd name="connsiteY76" fmla="*/ 3522468 h 5038448"/>
              <a:gd name="connsiteX77" fmla="*/ 554727 w 7316474"/>
              <a:gd name="connsiteY77" fmla="*/ 3618721 h 5038448"/>
              <a:gd name="connsiteX78" fmla="*/ 542695 w 7316474"/>
              <a:gd name="connsiteY78" fmla="*/ 3727005 h 5038448"/>
              <a:gd name="connsiteX79" fmla="*/ 518632 w 7316474"/>
              <a:gd name="connsiteY79" fmla="*/ 3799194 h 5038448"/>
              <a:gd name="connsiteX80" fmla="*/ 506601 w 7316474"/>
              <a:gd name="connsiteY80" fmla="*/ 3835289 h 5038448"/>
              <a:gd name="connsiteX81" fmla="*/ 470506 w 7316474"/>
              <a:gd name="connsiteY81" fmla="*/ 3967636 h 5038448"/>
              <a:gd name="connsiteX82" fmla="*/ 446443 w 7316474"/>
              <a:gd name="connsiteY82" fmla="*/ 4003731 h 5038448"/>
              <a:gd name="connsiteX83" fmla="*/ 410348 w 7316474"/>
              <a:gd name="connsiteY83" fmla="*/ 4099984 h 5038448"/>
              <a:gd name="connsiteX84" fmla="*/ 374253 w 7316474"/>
              <a:gd name="connsiteY84" fmla="*/ 4172173 h 5038448"/>
              <a:gd name="connsiteX85" fmla="*/ 350190 w 7316474"/>
              <a:gd name="connsiteY85" fmla="*/ 4316552 h 5038448"/>
              <a:gd name="connsiteX86" fmla="*/ 338159 w 7316474"/>
              <a:gd name="connsiteY86" fmla="*/ 4352647 h 5038448"/>
              <a:gd name="connsiteX87" fmla="*/ 326127 w 7316474"/>
              <a:gd name="connsiteY87" fmla="*/ 4460931 h 5038448"/>
              <a:gd name="connsiteX88" fmla="*/ 314095 w 7316474"/>
              <a:gd name="connsiteY88" fmla="*/ 4629373 h 5038448"/>
              <a:gd name="connsiteX89" fmla="*/ 350190 w 7316474"/>
              <a:gd name="connsiteY89" fmla="*/ 4641405 h 5038448"/>
              <a:gd name="connsiteX90" fmla="*/ 446443 w 7316474"/>
              <a:gd name="connsiteY90" fmla="*/ 4653436 h 5038448"/>
              <a:gd name="connsiteX91" fmla="*/ 482538 w 7316474"/>
              <a:gd name="connsiteY91" fmla="*/ 4665468 h 5038448"/>
              <a:gd name="connsiteX92" fmla="*/ 530664 w 7316474"/>
              <a:gd name="connsiteY92" fmla="*/ 4677499 h 5038448"/>
              <a:gd name="connsiteX93" fmla="*/ 602853 w 7316474"/>
              <a:gd name="connsiteY93" fmla="*/ 4701563 h 5038448"/>
              <a:gd name="connsiteX94" fmla="*/ 891611 w 7316474"/>
              <a:gd name="connsiteY94" fmla="*/ 4701563 h 5038448"/>
              <a:gd name="connsiteX95" fmla="*/ 927706 w 7316474"/>
              <a:gd name="connsiteY95" fmla="*/ 4713594 h 5038448"/>
              <a:gd name="connsiteX96" fmla="*/ 999895 w 7316474"/>
              <a:gd name="connsiteY96" fmla="*/ 4725626 h 5038448"/>
              <a:gd name="connsiteX97" fmla="*/ 1084117 w 7316474"/>
              <a:gd name="connsiteY97" fmla="*/ 4749689 h 5038448"/>
              <a:gd name="connsiteX98" fmla="*/ 1469127 w 7316474"/>
              <a:gd name="connsiteY98" fmla="*/ 4737657 h 5038448"/>
              <a:gd name="connsiteX99" fmla="*/ 1505222 w 7316474"/>
              <a:gd name="connsiteY99" fmla="*/ 4725626 h 5038448"/>
              <a:gd name="connsiteX100" fmla="*/ 1673664 w 7316474"/>
              <a:gd name="connsiteY100" fmla="*/ 4737657 h 5038448"/>
              <a:gd name="connsiteX101" fmla="*/ 1926327 w 7316474"/>
              <a:gd name="connsiteY101" fmla="*/ 4749689 h 5038448"/>
              <a:gd name="connsiteX102" fmla="*/ 2118832 w 7316474"/>
              <a:gd name="connsiteY102" fmla="*/ 4725626 h 5038448"/>
              <a:gd name="connsiteX103" fmla="*/ 2191022 w 7316474"/>
              <a:gd name="connsiteY103" fmla="*/ 4677499 h 5038448"/>
              <a:gd name="connsiteX104" fmla="*/ 2263211 w 7316474"/>
              <a:gd name="connsiteY104" fmla="*/ 4653436 h 5038448"/>
              <a:gd name="connsiteX105" fmla="*/ 2299306 w 7316474"/>
              <a:gd name="connsiteY105" fmla="*/ 4641405 h 5038448"/>
              <a:gd name="connsiteX106" fmla="*/ 2564001 w 7316474"/>
              <a:gd name="connsiteY106" fmla="*/ 4653436 h 5038448"/>
              <a:gd name="connsiteX107" fmla="*/ 2636190 w 7316474"/>
              <a:gd name="connsiteY107" fmla="*/ 4665468 h 5038448"/>
              <a:gd name="connsiteX108" fmla="*/ 2768538 w 7316474"/>
              <a:gd name="connsiteY108" fmla="*/ 4677499 h 5038448"/>
              <a:gd name="connsiteX109" fmla="*/ 2804632 w 7316474"/>
              <a:gd name="connsiteY109" fmla="*/ 4689531 h 5038448"/>
              <a:gd name="connsiteX110" fmla="*/ 2876822 w 7316474"/>
              <a:gd name="connsiteY110" fmla="*/ 4749689 h 5038448"/>
              <a:gd name="connsiteX111" fmla="*/ 2924948 w 7316474"/>
              <a:gd name="connsiteY111" fmla="*/ 4761721 h 5038448"/>
              <a:gd name="connsiteX112" fmla="*/ 3009169 w 7316474"/>
              <a:gd name="connsiteY112" fmla="*/ 4809847 h 5038448"/>
              <a:gd name="connsiteX113" fmla="*/ 3081359 w 7316474"/>
              <a:gd name="connsiteY113" fmla="*/ 4833910 h 5038448"/>
              <a:gd name="connsiteX114" fmla="*/ 3117453 w 7316474"/>
              <a:gd name="connsiteY114" fmla="*/ 4845942 h 5038448"/>
              <a:gd name="connsiteX115" fmla="*/ 3189643 w 7316474"/>
              <a:gd name="connsiteY115" fmla="*/ 4857973 h 5038448"/>
              <a:gd name="connsiteX116" fmla="*/ 3261832 w 7316474"/>
              <a:gd name="connsiteY116" fmla="*/ 4882036 h 5038448"/>
              <a:gd name="connsiteX117" fmla="*/ 3297927 w 7316474"/>
              <a:gd name="connsiteY117" fmla="*/ 4894068 h 5038448"/>
              <a:gd name="connsiteX118" fmla="*/ 3358085 w 7316474"/>
              <a:gd name="connsiteY118" fmla="*/ 4906099 h 5038448"/>
              <a:gd name="connsiteX119" fmla="*/ 3430274 w 7316474"/>
              <a:gd name="connsiteY119" fmla="*/ 4930163 h 5038448"/>
              <a:gd name="connsiteX120" fmla="*/ 3466369 w 7316474"/>
              <a:gd name="connsiteY120" fmla="*/ 4942194 h 5038448"/>
              <a:gd name="connsiteX121" fmla="*/ 3538559 w 7316474"/>
              <a:gd name="connsiteY121" fmla="*/ 4990321 h 5038448"/>
              <a:gd name="connsiteX122" fmla="*/ 3707001 w 7316474"/>
              <a:gd name="connsiteY122" fmla="*/ 5014384 h 5038448"/>
              <a:gd name="connsiteX123" fmla="*/ 3743095 w 7316474"/>
              <a:gd name="connsiteY123" fmla="*/ 5026415 h 5038448"/>
              <a:gd name="connsiteX124" fmla="*/ 4019822 w 7316474"/>
              <a:gd name="connsiteY124" fmla="*/ 5026415 h 5038448"/>
              <a:gd name="connsiteX125" fmla="*/ 4104043 w 7316474"/>
              <a:gd name="connsiteY125" fmla="*/ 5002352 h 5038448"/>
              <a:gd name="connsiteX126" fmla="*/ 4176232 w 7316474"/>
              <a:gd name="connsiteY126" fmla="*/ 4954226 h 5038448"/>
              <a:gd name="connsiteX127" fmla="*/ 4212327 w 7316474"/>
              <a:gd name="connsiteY127" fmla="*/ 4942194 h 5038448"/>
              <a:gd name="connsiteX128" fmla="*/ 4284517 w 7316474"/>
              <a:gd name="connsiteY128" fmla="*/ 4894068 h 5038448"/>
              <a:gd name="connsiteX129" fmla="*/ 4296548 w 7316474"/>
              <a:gd name="connsiteY129" fmla="*/ 4857973 h 5038448"/>
              <a:gd name="connsiteX130" fmla="*/ 4332643 w 7316474"/>
              <a:gd name="connsiteY130" fmla="*/ 4845942 h 5038448"/>
              <a:gd name="connsiteX131" fmla="*/ 4356706 w 7316474"/>
              <a:gd name="connsiteY131" fmla="*/ 4821878 h 5038448"/>
              <a:gd name="connsiteX132" fmla="*/ 4428895 w 7316474"/>
              <a:gd name="connsiteY132" fmla="*/ 4773752 h 5038448"/>
              <a:gd name="connsiteX133" fmla="*/ 4489053 w 7316474"/>
              <a:gd name="connsiteY133" fmla="*/ 4713594 h 5038448"/>
              <a:gd name="connsiteX134" fmla="*/ 4513117 w 7316474"/>
              <a:gd name="connsiteY134" fmla="*/ 4677499 h 5038448"/>
              <a:gd name="connsiteX135" fmla="*/ 4597338 w 7316474"/>
              <a:gd name="connsiteY135" fmla="*/ 4629373 h 5038448"/>
              <a:gd name="connsiteX136" fmla="*/ 4693590 w 7316474"/>
              <a:gd name="connsiteY136" fmla="*/ 4569215 h 5038448"/>
              <a:gd name="connsiteX137" fmla="*/ 4729685 w 7316474"/>
              <a:gd name="connsiteY137" fmla="*/ 4545152 h 5038448"/>
              <a:gd name="connsiteX138" fmla="*/ 4801874 w 7316474"/>
              <a:gd name="connsiteY138" fmla="*/ 4521089 h 5038448"/>
              <a:gd name="connsiteX139" fmla="*/ 4837969 w 7316474"/>
              <a:gd name="connsiteY139" fmla="*/ 4509057 h 5038448"/>
              <a:gd name="connsiteX140" fmla="*/ 4874064 w 7316474"/>
              <a:gd name="connsiteY140" fmla="*/ 4484994 h 5038448"/>
              <a:gd name="connsiteX141" fmla="*/ 4946253 w 7316474"/>
              <a:gd name="connsiteY141" fmla="*/ 4460931 h 5038448"/>
              <a:gd name="connsiteX142" fmla="*/ 4970317 w 7316474"/>
              <a:gd name="connsiteY142" fmla="*/ 4436868 h 5038448"/>
              <a:gd name="connsiteX143" fmla="*/ 5054538 w 7316474"/>
              <a:gd name="connsiteY143" fmla="*/ 4412805 h 5038448"/>
              <a:gd name="connsiteX144" fmla="*/ 5126727 w 7316474"/>
              <a:gd name="connsiteY144" fmla="*/ 4388742 h 5038448"/>
              <a:gd name="connsiteX145" fmla="*/ 5162822 w 7316474"/>
              <a:gd name="connsiteY145" fmla="*/ 4376710 h 5038448"/>
              <a:gd name="connsiteX146" fmla="*/ 5283138 w 7316474"/>
              <a:gd name="connsiteY146" fmla="*/ 4304521 h 5038448"/>
              <a:gd name="connsiteX147" fmla="*/ 5331264 w 7316474"/>
              <a:gd name="connsiteY147" fmla="*/ 4292489 h 5038448"/>
              <a:gd name="connsiteX148" fmla="*/ 5367359 w 7316474"/>
              <a:gd name="connsiteY148" fmla="*/ 4280457 h 5038448"/>
              <a:gd name="connsiteX149" fmla="*/ 5439548 w 7316474"/>
              <a:gd name="connsiteY149" fmla="*/ 4268426 h 5038448"/>
              <a:gd name="connsiteX150" fmla="*/ 5499706 w 7316474"/>
              <a:gd name="connsiteY150" fmla="*/ 4256394 h 5038448"/>
              <a:gd name="connsiteX151" fmla="*/ 5668148 w 7316474"/>
              <a:gd name="connsiteY151" fmla="*/ 4268426 h 5038448"/>
              <a:gd name="connsiteX152" fmla="*/ 5824559 w 7316474"/>
              <a:gd name="connsiteY152" fmla="*/ 4244363 h 5038448"/>
              <a:gd name="connsiteX153" fmla="*/ 6089253 w 7316474"/>
              <a:gd name="connsiteY153" fmla="*/ 4220299 h 5038448"/>
              <a:gd name="connsiteX154" fmla="*/ 6197538 w 7316474"/>
              <a:gd name="connsiteY154" fmla="*/ 4112015 h 5038448"/>
              <a:gd name="connsiteX155" fmla="*/ 6233632 w 7316474"/>
              <a:gd name="connsiteY155" fmla="*/ 4075921 h 5038448"/>
              <a:gd name="connsiteX156" fmla="*/ 6257695 w 7316474"/>
              <a:gd name="connsiteY156" fmla="*/ 4039826 h 5038448"/>
              <a:gd name="connsiteX157" fmla="*/ 6269727 w 7316474"/>
              <a:gd name="connsiteY157" fmla="*/ 4003731 h 5038448"/>
              <a:gd name="connsiteX158" fmla="*/ 6293790 w 7316474"/>
              <a:gd name="connsiteY158" fmla="*/ 3955605 h 5038448"/>
              <a:gd name="connsiteX159" fmla="*/ 6329885 w 7316474"/>
              <a:gd name="connsiteY159" fmla="*/ 3727005 h 5038448"/>
              <a:gd name="connsiteX160" fmla="*/ 6341917 w 7316474"/>
              <a:gd name="connsiteY160" fmla="*/ 3606689 h 5038448"/>
              <a:gd name="connsiteX161" fmla="*/ 6353948 w 7316474"/>
              <a:gd name="connsiteY161" fmla="*/ 3329963 h 5038448"/>
              <a:gd name="connsiteX162" fmla="*/ 6378011 w 7316474"/>
              <a:gd name="connsiteY162" fmla="*/ 3305899 h 5038448"/>
              <a:gd name="connsiteX163" fmla="*/ 6486295 w 7316474"/>
              <a:gd name="connsiteY163" fmla="*/ 3221678 h 5038448"/>
              <a:gd name="connsiteX164" fmla="*/ 6510359 w 7316474"/>
              <a:gd name="connsiteY164" fmla="*/ 3149489 h 5038448"/>
              <a:gd name="connsiteX165" fmla="*/ 6522390 w 7316474"/>
              <a:gd name="connsiteY165" fmla="*/ 3101363 h 5038448"/>
              <a:gd name="connsiteX166" fmla="*/ 6570517 w 7316474"/>
              <a:gd name="connsiteY166" fmla="*/ 3053236 h 5038448"/>
              <a:gd name="connsiteX167" fmla="*/ 6618643 w 7316474"/>
              <a:gd name="connsiteY167" fmla="*/ 2981047 h 5038448"/>
              <a:gd name="connsiteX168" fmla="*/ 6642706 w 7316474"/>
              <a:gd name="connsiteY168" fmla="*/ 2944952 h 5038448"/>
              <a:gd name="connsiteX169" fmla="*/ 6642706 w 7316474"/>
              <a:gd name="connsiteY169" fmla="*/ 2656194 h 5038448"/>
              <a:gd name="connsiteX170" fmla="*/ 6630674 w 7316474"/>
              <a:gd name="connsiteY170" fmla="*/ 2620099 h 5038448"/>
              <a:gd name="connsiteX171" fmla="*/ 6570517 w 7316474"/>
              <a:gd name="connsiteY171" fmla="*/ 2523847 h 5038448"/>
              <a:gd name="connsiteX172" fmla="*/ 6546453 w 7316474"/>
              <a:gd name="connsiteY172" fmla="*/ 2451657 h 5038448"/>
              <a:gd name="connsiteX173" fmla="*/ 6582548 w 7316474"/>
              <a:gd name="connsiteY173" fmla="*/ 2427594 h 5038448"/>
              <a:gd name="connsiteX174" fmla="*/ 6618643 w 7316474"/>
              <a:gd name="connsiteY174" fmla="*/ 2415563 h 5038448"/>
              <a:gd name="connsiteX175" fmla="*/ 6630674 w 7316474"/>
              <a:gd name="connsiteY175" fmla="*/ 2379468 h 5038448"/>
              <a:gd name="connsiteX176" fmla="*/ 6654738 w 7316474"/>
              <a:gd name="connsiteY176" fmla="*/ 2343373 h 5038448"/>
              <a:gd name="connsiteX177" fmla="*/ 6678801 w 7316474"/>
              <a:gd name="connsiteY177" fmla="*/ 2138836 h 5038448"/>
              <a:gd name="connsiteX178" fmla="*/ 6714895 w 7316474"/>
              <a:gd name="connsiteY178" fmla="*/ 1982426 h 5038448"/>
              <a:gd name="connsiteX179" fmla="*/ 6738959 w 7316474"/>
              <a:gd name="connsiteY179" fmla="*/ 1886173 h 5038448"/>
              <a:gd name="connsiteX180" fmla="*/ 6750990 w 7316474"/>
              <a:gd name="connsiteY180" fmla="*/ 1850078 h 5038448"/>
              <a:gd name="connsiteX181" fmla="*/ 6775053 w 7316474"/>
              <a:gd name="connsiteY181" fmla="*/ 1813984 h 5038448"/>
              <a:gd name="connsiteX182" fmla="*/ 6787085 w 7316474"/>
              <a:gd name="connsiteY182" fmla="*/ 1777889 h 5038448"/>
              <a:gd name="connsiteX183" fmla="*/ 6823180 w 7316474"/>
              <a:gd name="connsiteY183" fmla="*/ 1765857 h 5038448"/>
              <a:gd name="connsiteX184" fmla="*/ 6835211 w 7316474"/>
              <a:gd name="connsiteY184" fmla="*/ 1729763 h 5038448"/>
              <a:gd name="connsiteX185" fmla="*/ 6859274 w 7316474"/>
              <a:gd name="connsiteY185" fmla="*/ 1705699 h 5038448"/>
              <a:gd name="connsiteX186" fmla="*/ 6871306 w 7316474"/>
              <a:gd name="connsiteY186" fmla="*/ 1657573 h 5038448"/>
              <a:gd name="connsiteX187" fmla="*/ 6907401 w 7316474"/>
              <a:gd name="connsiteY187" fmla="*/ 1621478 h 5038448"/>
              <a:gd name="connsiteX188" fmla="*/ 6931464 w 7316474"/>
              <a:gd name="connsiteY188" fmla="*/ 1585384 h 5038448"/>
              <a:gd name="connsiteX189" fmla="*/ 7039748 w 7316474"/>
              <a:gd name="connsiteY189" fmla="*/ 1537257 h 5038448"/>
              <a:gd name="connsiteX190" fmla="*/ 7111938 w 7316474"/>
              <a:gd name="connsiteY190" fmla="*/ 1477099 h 5038448"/>
              <a:gd name="connsiteX191" fmla="*/ 7160064 w 7316474"/>
              <a:gd name="connsiteY191" fmla="*/ 1441005 h 5038448"/>
              <a:gd name="connsiteX192" fmla="*/ 7220222 w 7316474"/>
              <a:gd name="connsiteY192" fmla="*/ 1368815 h 5038448"/>
              <a:gd name="connsiteX193" fmla="*/ 7244285 w 7316474"/>
              <a:gd name="connsiteY193" fmla="*/ 1296626 h 5038448"/>
              <a:gd name="connsiteX194" fmla="*/ 7256317 w 7316474"/>
              <a:gd name="connsiteY194" fmla="*/ 1260531 h 5038448"/>
              <a:gd name="connsiteX195" fmla="*/ 7280380 w 7316474"/>
              <a:gd name="connsiteY195" fmla="*/ 1152247 h 5038448"/>
              <a:gd name="connsiteX196" fmla="*/ 7292411 w 7316474"/>
              <a:gd name="connsiteY196" fmla="*/ 1007868 h 5038448"/>
              <a:gd name="connsiteX197" fmla="*/ 7316474 w 7316474"/>
              <a:gd name="connsiteY197" fmla="*/ 911615 h 5038448"/>
              <a:gd name="connsiteX198" fmla="*/ 7292411 w 7316474"/>
              <a:gd name="connsiteY198" fmla="*/ 719110 h 5038448"/>
              <a:gd name="connsiteX199" fmla="*/ 7268348 w 7316474"/>
              <a:gd name="connsiteY199" fmla="*/ 670984 h 5038448"/>
              <a:gd name="connsiteX200" fmla="*/ 7220222 w 7316474"/>
              <a:gd name="connsiteY200" fmla="*/ 634889 h 5038448"/>
              <a:gd name="connsiteX201" fmla="*/ 7184127 w 7316474"/>
              <a:gd name="connsiteY201" fmla="*/ 598794 h 5038448"/>
              <a:gd name="connsiteX202" fmla="*/ 7172095 w 7316474"/>
              <a:gd name="connsiteY202" fmla="*/ 562699 h 5038448"/>
              <a:gd name="connsiteX203" fmla="*/ 7099906 w 7316474"/>
              <a:gd name="connsiteY203" fmla="*/ 514573 h 5038448"/>
              <a:gd name="connsiteX204" fmla="*/ 7075843 w 7316474"/>
              <a:gd name="connsiteY204" fmla="*/ 442384 h 5038448"/>
              <a:gd name="connsiteX205" fmla="*/ 7051780 w 7316474"/>
              <a:gd name="connsiteY205" fmla="*/ 406289 h 5038448"/>
              <a:gd name="connsiteX206" fmla="*/ 7039748 w 7316474"/>
              <a:gd name="connsiteY206" fmla="*/ 370194 h 5038448"/>
              <a:gd name="connsiteX207" fmla="*/ 7027717 w 7316474"/>
              <a:gd name="connsiteY207" fmla="*/ 322068 h 5038448"/>
              <a:gd name="connsiteX208" fmla="*/ 7003653 w 7316474"/>
              <a:gd name="connsiteY208" fmla="*/ 298005 h 5038448"/>
              <a:gd name="connsiteX209" fmla="*/ 6943495 w 7316474"/>
              <a:gd name="connsiteY209" fmla="*/ 237847 h 5038448"/>
              <a:gd name="connsiteX210" fmla="*/ 6931464 w 7316474"/>
              <a:gd name="connsiteY210" fmla="*/ 201752 h 5038448"/>
              <a:gd name="connsiteX211" fmla="*/ 6859274 w 7316474"/>
              <a:gd name="connsiteY211" fmla="*/ 129563 h 5038448"/>
              <a:gd name="connsiteX212" fmla="*/ 6799117 w 7316474"/>
              <a:gd name="connsiteY212" fmla="*/ 81436 h 5038448"/>
              <a:gd name="connsiteX213" fmla="*/ 6787085 w 7316474"/>
              <a:gd name="connsiteY213" fmla="*/ 45342 h 5038448"/>
              <a:gd name="connsiteX214" fmla="*/ 6630674 w 7316474"/>
              <a:gd name="connsiteY214" fmla="*/ 45342 h 5038448"/>
              <a:gd name="connsiteX215" fmla="*/ 6558485 w 7316474"/>
              <a:gd name="connsiteY215" fmla="*/ 93468 h 5038448"/>
              <a:gd name="connsiteX216" fmla="*/ 5728306 w 7316474"/>
              <a:gd name="connsiteY216" fmla="*/ 117531 h 5038448"/>
              <a:gd name="connsiteX217" fmla="*/ 5692211 w 7316474"/>
              <a:gd name="connsiteY217" fmla="*/ 141594 h 5038448"/>
              <a:gd name="connsiteX218" fmla="*/ 5620022 w 7316474"/>
              <a:gd name="connsiteY218" fmla="*/ 165657 h 5038448"/>
              <a:gd name="connsiteX219" fmla="*/ 5595959 w 7316474"/>
              <a:gd name="connsiteY219" fmla="*/ 189721 h 5038448"/>
              <a:gd name="connsiteX220" fmla="*/ 5331264 w 7316474"/>
              <a:gd name="connsiteY220" fmla="*/ 165657 h 5038448"/>
              <a:gd name="connsiteX221" fmla="*/ 5210948 w 7316474"/>
              <a:gd name="connsiteY221" fmla="*/ 105499 h 5038448"/>
              <a:gd name="connsiteX222" fmla="*/ 5174853 w 7316474"/>
              <a:gd name="connsiteY222" fmla="*/ 93468 h 5038448"/>
              <a:gd name="connsiteX223" fmla="*/ 5138759 w 7316474"/>
              <a:gd name="connsiteY223" fmla="*/ 69405 h 5038448"/>
              <a:gd name="connsiteX224" fmla="*/ 5066569 w 7316474"/>
              <a:gd name="connsiteY224" fmla="*/ 57373 h 5038448"/>
              <a:gd name="connsiteX225" fmla="*/ 5030474 w 7316474"/>
              <a:gd name="connsiteY225" fmla="*/ 45342 h 5038448"/>
              <a:gd name="connsiteX226" fmla="*/ 4587473 w 7316474"/>
              <a:gd name="connsiteY226" fmla="*/ 66 h 5038448"/>
              <a:gd name="connsiteX227" fmla="*/ 4427243 w 7316474"/>
              <a:gd name="connsiteY227" fmla="*/ 35705 h 5038448"/>
              <a:gd name="connsiteX228" fmla="*/ 4358873 w 7316474"/>
              <a:gd name="connsiteY228" fmla="*/ 65813 h 5038448"/>
              <a:gd name="connsiteX229" fmla="*/ 4306984 w 7316474"/>
              <a:gd name="connsiteY229" fmla="*/ 111772 h 5038448"/>
              <a:gd name="connsiteX0" fmla="*/ 4439478 w 7423309"/>
              <a:gd name="connsiteY0" fmla="*/ 117531 h 5038448"/>
              <a:gd name="connsiteX1" fmla="*/ 4381236 w 7423309"/>
              <a:gd name="connsiteY1" fmla="*/ 139080 h 5038448"/>
              <a:gd name="connsiteX2" fmla="*/ 4346756 w 7423309"/>
              <a:gd name="connsiteY2" fmla="*/ 175175 h 5038448"/>
              <a:gd name="connsiteX3" fmla="*/ 4288215 w 7423309"/>
              <a:gd name="connsiteY3" fmla="*/ 201872 h 5038448"/>
              <a:gd name="connsiteX4" fmla="*/ 4185498 w 7423309"/>
              <a:gd name="connsiteY4" fmla="*/ 168112 h 5038448"/>
              <a:gd name="connsiteX5" fmla="*/ 4022024 w 7423309"/>
              <a:gd name="connsiteY5" fmla="*/ 87542 h 5038448"/>
              <a:gd name="connsiteX6" fmla="*/ 3936187 w 7423309"/>
              <a:gd name="connsiteY6" fmla="*/ 159731 h 5038448"/>
              <a:gd name="connsiteX7" fmla="*/ 3900093 w 7423309"/>
              <a:gd name="connsiteY7" fmla="*/ 227671 h 5038448"/>
              <a:gd name="connsiteX8" fmla="*/ 3921521 w 7423309"/>
              <a:gd name="connsiteY8" fmla="*/ 332005 h 5038448"/>
              <a:gd name="connsiteX9" fmla="*/ 3875011 w 7423309"/>
              <a:gd name="connsiteY9" fmla="*/ 428855 h 5038448"/>
              <a:gd name="connsiteX10" fmla="*/ 3810305 w 7423309"/>
              <a:gd name="connsiteY10" fmla="*/ 590713 h 5038448"/>
              <a:gd name="connsiteX11" fmla="*/ 3789773 w 7423309"/>
              <a:gd name="connsiteY11" fmla="*/ 683015 h 5038448"/>
              <a:gd name="connsiteX12" fmla="*/ 3753678 w 7423309"/>
              <a:gd name="connsiteY12" fmla="*/ 707078 h 5038448"/>
              <a:gd name="connsiteX13" fmla="*/ 3693520 w 7423309"/>
              <a:gd name="connsiteY13" fmla="*/ 719110 h 5038448"/>
              <a:gd name="connsiteX14" fmla="*/ 3657425 w 7423309"/>
              <a:gd name="connsiteY14" fmla="*/ 731142 h 5038448"/>
              <a:gd name="connsiteX15" fmla="*/ 3609299 w 7423309"/>
              <a:gd name="connsiteY15" fmla="*/ 767236 h 5038448"/>
              <a:gd name="connsiteX16" fmla="*/ 3488983 w 7423309"/>
              <a:gd name="connsiteY16" fmla="*/ 791299 h 5038448"/>
              <a:gd name="connsiteX17" fmla="*/ 3416794 w 7423309"/>
              <a:gd name="connsiteY17" fmla="*/ 815363 h 5038448"/>
              <a:gd name="connsiteX18" fmla="*/ 3380699 w 7423309"/>
              <a:gd name="connsiteY18" fmla="*/ 827394 h 5038448"/>
              <a:gd name="connsiteX19" fmla="*/ 3296478 w 7423309"/>
              <a:gd name="connsiteY19" fmla="*/ 863489 h 5038448"/>
              <a:gd name="connsiteX20" fmla="*/ 3152099 w 7423309"/>
              <a:gd name="connsiteY20" fmla="*/ 923647 h 5038448"/>
              <a:gd name="connsiteX21" fmla="*/ 3128036 w 7423309"/>
              <a:gd name="connsiteY21" fmla="*/ 959742 h 5038448"/>
              <a:gd name="connsiteX22" fmla="*/ 3055846 w 7423309"/>
              <a:gd name="connsiteY22" fmla="*/ 983805 h 5038448"/>
              <a:gd name="connsiteX23" fmla="*/ 2983657 w 7423309"/>
              <a:gd name="connsiteY23" fmla="*/ 1007868 h 5038448"/>
              <a:gd name="connsiteX24" fmla="*/ 2899436 w 7423309"/>
              <a:gd name="connsiteY24" fmla="*/ 1043963 h 5038448"/>
              <a:gd name="connsiteX25" fmla="*/ 2846006 w 7423309"/>
              <a:gd name="connsiteY25" fmla="*/ 1011689 h 5038448"/>
              <a:gd name="connsiteX26" fmla="*/ 2757908 w 7423309"/>
              <a:gd name="connsiteY26" fmla="*/ 1032387 h 5038448"/>
              <a:gd name="connsiteX27" fmla="*/ 2707843 w 7423309"/>
              <a:gd name="connsiteY27" fmla="*/ 1073786 h 5038448"/>
              <a:gd name="connsiteX28" fmla="*/ 2640956 w 7423309"/>
              <a:gd name="connsiteY28" fmla="*/ 1090150 h 5038448"/>
              <a:gd name="connsiteX29" fmla="*/ 2496065 w 7423309"/>
              <a:gd name="connsiteY29" fmla="*/ 1113244 h 5038448"/>
              <a:gd name="connsiteX30" fmla="*/ 2472970 w 7423309"/>
              <a:gd name="connsiteY30" fmla="*/ 1198948 h 5038448"/>
              <a:gd name="connsiteX31" fmla="*/ 2447481 w 7423309"/>
              <a:gd name="connsiteY31" fmla="*/ 1242740 h 5038448"/>
              <a:gd name="connsiteX32" fmla="*/ 2454267 w 7423309"/>
              <a:gd name="connsiteY32" fmla="*/ 1272563 h 5038448"/>
              <a:gd name="connsiteX33" fmla="*/ 2418173 w 7423309"/>
              <a:gd name="connsiteY33" fmla="*/ 1284594 h 5038448"/>
              <a:gd name="connsiteX34" fmla="*/ 2394109 w 7423309"/>
              <a:gd name="connsiteY34" fmla="*/ 1308657 h 5038448"/>
              <a:gd name="connsiteX35" fmla="*/ 2358015 w 7423309"/>
              <a:gd name="connsiteY35" fmla="*/ 1320689 h 5038448"/>
              <a:gd name="connsiteX36" fmla="*/ 2285825 w 7423309"/>
              <a:gd name="connsiteY36" fmla="*/ 1392878 h 5038448"/>
              <a:gd name="connsiteX37" fmla="*/ 2261762 w 7423309"/>
              <a:gd name="connsiteY37" fmla="*/ 1416942 h 5038448"/>
              <a:gd name="connsiteX38" fmla="*/ 2225667 w 7423309"/>
              <a:gd name="connsiteY38" fmla="*/ 1441005 h 5038448"/>
              <a:gd name="connsiteX39" fmla="*/ 2201604 w 7423309"/>
              <a:gd name="connsiteY39" fmla="*/ 1477099 h 5038448"/>
              <a:gd name="connsiteX40" fmla="*/ 2165509 w 7423309"/>
              <a:gd name="connsiteY40" fmla="*/ 1501163 h 5038448"/>
              <a:gd name="connsiteX41" fmla="*/ 2153478 w 7423309"/>
              <a:gd name="connsiteY41" fmla="*/ 1537257 h 5038448"/>
              <a:gd name="connsiteX42" fmla="*/ 2129415 w 7423309"/>
              <a:gd name="connsiteY42" fmla="*/ 1561321 h 5038448"/>
              <a:gd name="connsiteX43" fmla="*/ 2081288 w 7423309"/>
              <a:gd name="connsiteY43" fmla="*/ 1621478 h 5038448"/>
              <a:gd name="connsiteX44" fmla="*/ 2069257 w 7423309"/>
              <a:gd name="connsiteY44" fmla="*/ 1669605 h 5038448"/>
              <a:gd name="connsiteX45" fmla="*/ 1917122 w 7423309"/>
              <a:gd name="connsiteY45" fmla="*/ 1645998 h 5038448"/>
              <a:gd name="connsiteX46" fmla="*/ 1907031 w 7423309"/>
              <a:gd name="connsiteY46" fmla="*/ 1729763 h 5038448"/>
              <a:gd name="connsiteX47" fmla="*/ 1796294 w 7423309"/>
              <a:gd name="connsiteY47" fmla="*/ 1757190 h 5038448"/>
              <a:gd name="connsiteX48" fmla="*/ 1692800 w 7423309"/>
              <a:gd name="connsiteY48" fmla="*/ 1816378 h 5038448"/>
              <a:gd name="connsiteX49" fmla="*/ 1649977 w 7423309"/>
              <a:gd name="connsiteY49" fmla="*/ 1928997 h 5038448"/>
              <a:gd name="connsiteX50" fmla="*/ 1578244 w 7423309"/>
              <a:gd name="connsiteY50" fmla="*/ 1973758 h 5038448"/>
              <a:gd name="connsiteX51" fmla="*/ 1579613 w 7423309"/>
              <a:gd name="connsiteY51" fmla="*/ 2040668 h 5038448"/>
              <a:gd name="connsiteX52" fmla="*/ 1544145 w 7423309"/>
              <a:gd name="connsiteY52" fmla="*/ 2094074 h 5038448"/>
              <a:gd name="connsiteX53" fmla="*/ 1490258 w 7423309"/>
              <a:gd name="connsiteY53" fmla="*/ 2149898 h 5038448"/>
              <a:gd name="connsiteX54" fmla="*/ 1453195 w 7423309"/>
              <a:gd name="connsiteY54" fmla="*/ 2215360 h 5038448"/>
              <a:gd name="connsiteX55" fmla="*/ 1434435 w 7423309"/>
              <a:gd name="connsiteY55" fmla="*/ 2280820 h 5038448"/>
              <a:gd name="connsiteX56" fmla="*/ 1278226 w 7423309"/>
              <a:gd name="connsiteY56" fmla="*/ 2344990 h 5038448"/>
              <a:gd name="connsiteX57" fmla="*/ 1359394 w 7423309"/>
              <a:gd name="connsiteY57" fmla="*/ 2451657 h 5038448"/>
              <a:gd name="connsiteX58" fmla="*/ 1294387 w 7423309"/>
              <a:gd name="connsiteY58" fmla="*/ 2498467 h 5038448"/>
              <a:gd name="connsiteX59" fmla="*/ 1287204 w 7423309"/>
              <a:gd name="connsiteY59" fmla="*/ 2523847 h 5038448"/>
              <a:gd name="connsiteX60" fmla="*/ 1239078 w 7423309"/>
              <a:gd name="connsiteY60" fmla="*/ 2559942 h 5038448"/>
              <a:gd name="connsiteX61" fmla="*/ 1166888 w 7423309"/>
              <a:gd name="connsiteY61" fmla="*/ 2620099 h 5038448"/>
              <a:gd name="connsiteX62" fmla="*/ 1154857 w 7423309"/>
              <a:gd name="connsiteY62" fmla="*/ 2656194 h 5038448"/>
              <a:gd name="connsiteX63" fmla="*/ 1082667 w 7423309"/>
              <a:gd name="connsiteY63" fmla="*/ 2728384 h 5038448"/>
              <a:gd name="connsiteX64" fmla="*/ 960113 w 7423309"/>
              <a:gd name="connsiteY64" fmla="*/ 2763639 h 5038448"/>
              <a:gd name="connsiteX65" fmla="*/ 744664 w 7423309"/>
              <a:gd name="connsiteY65" fmla="*/ 2854296 h 5038448"/>
              <a:gd name="connsiteX66" fmla="*/ 571746 w 7423309"/>
              <a:gd name="connsiteY66" fmla="*/ 2890391 h 5038448"/>
              <a:gd name="connsiteX67" fmla="*/ 451989 w 7423309"/>
              <a:gd name="connsiteY67" fmla="*/ 2951947 h 5038448"/>
              <a:gd name="connsiteX68" fmla="*/ 106853 w 7423309"/>
              <a:gd name="connsiteY68" fmla="*/ 2998205 h 5038448"/>
              <a:gd name="connsiteX69" fmla="*/ 39163 w 7423309"/>
              <a:gd name="connsiteY69" fmla="*/ 3046331 h 5038448"/>
              <a:gd name="connsiteX70" fmla="*/ 805941 w 7423309"/>
              <a:gd name="connsiteY70" fmla="*/ 3245742 h 5038448"/>
              <a:gd name="connsiteX71" fmla="*/ 781878 w 7423309"/>
              <a:gd name="connsiteY71" fmla="*/ 3293868 h 5038448"/>
              <a:gd name="connsiteX72" fmla="*/ 757815 w 7423309"/>
              <a:gd name="connsiteY72" fmla="*/ 3329963 h 5038448"/>
              <a:gd name="connsiteX73" fmla="*/ 745783 w 7423309"/>
              <a:gd name="connsiteY73" fmla="*/ 3378089 h 5038448"/>
              <a:gd name="connsiteX74" fmla="*/ 721720 w 7423309"/>
              <a:gd name="connsiteY74" fmla="*/ 3414184 h 5038448"/>
              <a:gd name="connsiteX75" fmla="*/ 697657 w 7423309"/>
              <a:gd name="connsiteY75" fmla="*/ 3462310 h 5038448"/>
              <a:gd name="connsiteX76" fmla="*/ 685625 w 7423309"/>
              <a:gd name="connsiteY76" fmla="*/ 3522468 h 5038448"/>
              <a:gd name="connsiteX77" fmla="*/ 661562 w 7423309"/>
              <a:gd name="connsiteY77" fmla="*/ 3618721 h 5038448"/>
              <a:gd name="connsiteX78" fmla="*/ 649530 w 7423309"/>
              <a:gd name="connsiteY78" fmla="*/ 3727005 h 5038448"/>
              <a:gd name="connsiteX79" fmla="*/ 625467 w 7423309"/>
              <a:gd name="connsiteY79" fmla="*/ 3799194 h 5038448"/>
              <a:gd name="connsiteX80" fmla="*/ 613436 w 7423309"/>
              <a:gd name="connsiteY80" fmla="*/ 3835289 h 5038448"/>
              <a:gd name="connsiteX81" fmla="*/ 577341 w 7423309"/>
              <a:gd name="connsiteY81" fmla="*/ 3967636 h 5038448"/>
              <a:gd name="connsiteX82" fmla="*/ 553278 w 7423309"/>
              <a:gd name="connsiteY82" fmla="*/ 4003731 h 5038448"/>
              <a:gd name="connsiteX83" fmla="*/ 517183 w 7423309"/>
              <a:gd name="connsiteY83" fmla="*/ 4099984 h 5038448"/>
              <a:gd name="connsiteX84" fmla="*/ 481088 w 7423309"/>
              <a:gd name="connsiteY84" fmla="*/ 4172173 h 5038448"/>
              <a:gd name="connsiteX85" fmla="*/ 457025 w 7423309"/>
              <a:gd name="connsiteY85" fmla="*/ 4316552 h 5038448"/>
              <a:gd name="connsiteX86" fmla="*/ 444994 w 7423309"/>
              <a:gd name="connsiteY86" fmla="*/ 4352647 h 5038448"/>
              <a:gd name="connsiteX87" fmla="*/ 432962 w 7423309"/>
              <a:gd name="connsiteY87" fmla="*/ 4460931 h 5038448"/>
              <a:gd name="connsiteX88" fmla="*/ 420930 w 7423309"/>
              <a:gd name="connsiteY88" fmla="*/ 4629373 h 5038448"/>
              <a:gd name="connsiteX89" fmla="*/ 457025 w 7423309"/>
              <a:gd name="connsiteY89" fmla="*/ 4641405 h 5038448"/>
              <a:gd name="connsiteX90" fmla="*/ 553278 w 7423309"/>
              <a:gd name="connsiteY90" fmla="*/ 4653436 h 5038448"/>
              <a:gd name="connsiteX91" fmla="*/ 589373 w 7423309"/>
              <a:gd name="connsiteY91" fmla="*/ 4665468 h 5038448"/>
              <a:gd name="connsiteX92" fmla="*/ 637499 w 7423309"/>
              <a:gd name="connsiteY92" fmla="*/ 4677499 h 5038448"/>
              <a:gd name="connsiteX93" fmla="*/ 709688 w 7423309"/>
              <a:gd name="connsiteY93" fmla="*/ 4701563 h 5038448"/>
              <a:gd name="connsiteX94" fmla="*/ 998446 w 7423309"/>
              <a:gd name="connsiteY94" fmla="*/ 4701563 h 5038448"/>
              <a:gd name="connsiteX95" fmla="*/ 1034541 w 7423309"/>
              <a:gd name="connsiteY95" fmla="*/ 4713594 h 5038448"/>
              <a:gd name="connsiteX96" fmla="*/ 1106730 w 7423309"/>
              <a:gd name="connsiteY96" fmla="*/ 4725626 h 5038448"/>
              <a:gd name="connsiteX97" fmla="*/ 1190952 w 7423309"/>
              <a:gd name="connsiteY97" fmla="*/ 4749689 h 5038448"/>
              <a:gd name="connsiteX98" fmla="*/ 1575962 w 7423309"/>
              <a:gd name="connsiteY98" fmla="*/ 4737657 h 5038448"/>
              <a:gd name="connsiteX99" fmla="*/ 1612057 w 7423309"/>
              <a:gd name="connsiteY99" fmla="*/ 4725626 h 5038448"/>
              <a:gd name="connsiteX100" fmla="*/ 1780499 w 7423309"/>
              <a:gd name="connsiteY100" fmla="*/ 4737657 h 5038448"/>
              <a:gd name="connsiteX101" fmla="*/ 2033162 w 7423309"/>
              <a:gd name="connsiteY101" fmla="*/ 4749689 h 5038448"/>
              <a:gd name="connsiteX102" fmla="*/ 2225667 w 7423309"/>
              <a:gd name="connsiteY102" fmla="*/ 4725626 h 5038448"/>
              <a:gd name="connsiteX103" fmla="*/ 2297857 w 7423309"/>
              <a:gd name="connsiteY103" fmla="*/ 4677499 h 5038448"/>
              <a:gd name="connsiteX104" fmla="*/ 2370046 w 7423309"/>
              <a:gd name="connsiteY104" fmla="*/ 4653436 h 5038448"/>
              <a:gd name="connsiteX105" fmla="*/ 2406141 w 7423309"/>
              <a:gd name="connsiteY105" fmla="*/ 4641405 h 5038448"/>
              <a:gd name="connsiteX106" fmla="*/ 2670836 w 7423309"/>
              <a:gd name="connsiteY106" fmla="*/ 4653436 h 5038448"/>
              <a:gd name="connsiteX107" fmla="*/ 2743025 w 7423309"/>
              <a:gd name="connsiteY107" fmla="*/ 4665468 h 5038448"/>
              <a:gd name="connsiteX108" fmla="*/ 2875373 w 7423309"/>
              <a:gd name="connsiteY108" fmla="*/ 4677499 h 5038448"/>
              <a:gd name="connsiteX109" fmla="*/ 2911467 w 7423309"/>
              <a:gd name="connsiteY109" fmla="*/ 4689531 h 5038448"/>
              <a:gd name="connsiteX110" fmla="*/ 2983657 w 7423309"/>
              <a:gd name="connsiteY110" fmla="*/ 4749689 h 5038448"/>
              <a:gd name="connsiteX111" fmla="*/ 3031783 w 7423309"/>
              <a:gd name="connsiteY111" fmla="*/ 4761721 h 5038448"/>
              <a:gd name="connsiteX112" fmla="*/ 3116004 w 7423309"/>
              <a:gd name="connsiteY112" fmla="*/ 4809847 h 5038448"/>
              <a:gd name="connsiteX113" fmla="*/ 3188194 w 7423309"/>
              <a:gd name="connsiteY113" fmla="*/ 4833910 h 5038448"/>
              <a:gd name="connsiteX114" fmla="*/ 3224288 w 7423309"/>
              <a:gd name="connsiteY114" fmla="*/ 4845942 h 5038448"/>
              <a:gd name="connsiteX115" fmla="*/ 3296478 w 7423309"/>
              <a:gd name="connsiteY115" fmla="*/ 4857973 h 5038448"/>
              <a:gd name="connsiteX116" fmla="*/ 3368667 w 7423309"/>
              <a:gd name="connsiteY116" fmla="*/ 4882036 h 5038448"/>
              <a:gd name="connsiteX117" fmla="*/ 3404762 w 7423309"/>
              <a:gd name="connsiteY117" fmla="*/ 4894068 h 5038448"/>
              <a:gd name="connsiteX118" fmla="*/ 3464920 w 7423309"/>
              <a:gd name="connsiteY118" fmla="*/ 4906099 h 5038448"/>
              <a:gd name="connsiteX119" fmla="*/ 3537109 w 7423309"/>
              <a:gd name="connsiteY119" fmla="*/ 4930163 h 5038448"/>
              <a:gd name="connsiteX120" fmla="*/ 3573204 w 7423309"/>
              <a:gd name="connsiteY120" fmla="*/ 4942194 h 5038448"/>
              <a:gd name="connsiteX121" fmla="*/ 3645394 w 7423309"/>
              <a:gd name="connsiteY121" fmla="*/ 4990321 h 5038448"/>
              <a:gd name="connsiteX122" fmla="*/ 3813836 w 7423309"/>
              <a:gd name="connsiteY122" fmla="*/ 5014384 h 5038448"/>
              <a:gd name="connsiteX123" fmla="*/ 3849930 w 7423309"/>
              <a:gd name="connsiteY123" fmla="*/ 5026415 h 5038448"/>
              <a:gd name="connsiteX124" fmla="*/ 4126657 w 7423309"/>
              <a:gd name="connsiteY124" fmla="*/ 5026415 h 5038448"/>
              <a:gd name="connsiteX125" fmla="*/ 4210878 w 7423309"/>
              <a:gd name="connsiteY125" fmla="*/ 5002352 h 5038448"/>
              <a:gd name="connsiteX126" fmla="*/ 4283067 w 7423309"/>
              <a:gd name="connsiteY126" fmla="*/ 4954226 h 5038448"/>
              <a:gd name="connsiteX127" fmla="*/ 4319162 w 7423309"/>
              <a:gd name="connsiteY127" fmla="*/ 4942194 h 5038448"/>
              <a:gd name="connsiteX128" fmla="*/ 4391352 w 7423309"/>
              <a:gd name="connsiteY128" fmla="*/ 4894068 h 5038448"/>
              <a:gd name="connsiteX129" fmla="*/ 4403383 w 7423309"/>
              <a:gd name="connsiteY129" fmla="*/ 4857973 h 5038448"/>
              <a:gd name="connsiteX130" fmla="*/ 4439478 w 7423309"/>
              <a:gd name="connsiteY130" fmla="*/ 4845942 h 5038448"/>
              <a:gd name="connsiteX131" fmla="*/ 4463541 w 7423309"/>
              <a:gd name="connsiteY131" fmla="*/ 4821878 h 5038448"/>
              <a:gd name="connsiteX132" fmla="*/ 4535730 w 7423309"/>
              <a:gd name="connsiteY132" fmla="*/ 4773752 h 5038448"/>
              <a:gd name="connsiteX133" fmla="*/ 4595888 w 7423309"/>
              <a:gd name="connsiteY133" fmla="*/ 4713594 h 5038448"/>
              <a:gd name="connsiteX134" fmla="*/ 4619952 w 7423309"/>
              <a:gd name="connsiteY134" fmla="*/ 4677499 h 5038448"/>
              <a:gd name="connsiteX135" fmla="*/ 4704173 w 7423309"/>
              <a:gd name="connsiteY135" fmla="*/ 4629373 h 5038448"/>
              <a:gd name="connsiteX136" fmla="*/ 4800425 w 7423309"/>
              <a:gd name="connsiteY136" fmla="*/ 4569215 h 5038448"/>
              <a:gd name="connsiteX137" fmla="*/ 4836520 w 7423309"/>
              <a:gd name="connsiteY137" fmla="*/ 4545152 h 5038448"/>
              <a:gd name="connsiteX138" fmla="*/ 4908709 w 7423309"/>
              <a:gd name="connsiteY138" fmla="*/ 4521089 h 5038448"/>
              <a:gd name="connsiteX139" fmla="*/ 4944804 w 7423309"/>
              <a:gd name="connsiteY139" fmla="*/ 4509057 h 5038448"/>
              <a:gd name="connsiteX140" fmla="*/ 4980899 w 7423309"/>
              <a:gd name="connsiteY140" fmla="*/ 4484994 h 5038448"/>
              <a:gd name="connsiteX141" fmla="*/ 5053088 w 7423309"/>
              <a:gd name="connsiteY141" fmla="*/ 4460931 h 5038448"/>
              <a:gd name="connsiteX142" fmla="*/ 5077152 w 7423309"/>
              <a:gd name="connsiteY142" fmla="*/ 4436868 h 5038448"/>
              <a:gd name="connsiteX143" fmla="*/ 5161373 w 7423309"/>
              <a:gd name="connsiteY143" fmla="*/ 4412805 h 5038448"/>
              <a:gd name="connsiteX144" fmla="*/ 5233562 w 7423309"/>
              <a:gd name="connsiteY144" fmla="*/ 4388742 h 5038448"/>
              <a:gd name="connsiteX145" fmla="*/ 5269657 w 7423309"/>
              <a:gd name="connsiteY145" fmla="*/ 4376710 h 5038448"/>
              <a:gd name="connsiteX146" fmla="*/ 5389973 w 7423309"/>
              <a:gd name="connsiteY146" fmla="*/ 4304521 h 5038448"/>
              <a:gd name="connsiteX147" fmla="*/ 5438099 w 7423309"/>
              <a:gd name="connsiteY147" fmla="*/ 4292489 h 5038448"/>
              <a:gd name="connsiteX148" fmla="*/ 5474194 w 7423309"/>
              <a:gd name="connsiteY148" fmla="*/ 4280457 h 5038448"/>
              <a:gd name="connsiteX149" fmla="*/ 5546383 w 7423309"/>
              <a:gd name="connsiteY149" fmla="*/ 4268426 h 5038448"/>
              <a:gd name="connsiteX150" fmla="*/ 5606541 w 7423309"/>
              <a:gd name="connsiteY150" fmla="*/ 4256394 h 5038448"/>
              <a:gd name="connsiteX151" fmla="*/ 5774983 w 7423309"/>
              <a:gd name="connsiteY151" fmla="*/ 4268426 h 5038448"/>
              <a:gd name="connsiteX152" fmla="*/ 5931394 w 7423309"/>
              <a:gd name="connsiteY152" fmla="*/ 4244363 h 5038448"/>
              <a:gd name="connsiteX153" fmla="*/ 6196088 w 7423309"/>
              <a:gd name="connsiteY153" fmla="*/ 4220299 h 5038448"/>
              <a:gd name="connsiteX154" fmla="*/ 6304373 w 7423309"/>
              <a:gd name="connsiteY154" fmla="*/ 4112015 h 5038448"/>
              <a:gd name="connsiteX155" fmla="*/ 6340467 w 7423309"/>
              <a:gd name="connsiteY155" fmla="*/ 4075921 h 5038448"/>
              <a:gd name="connsiteX156" fmla="*/ 6364530 w 7423309"/>
              <a:gd name="connsiteY156" fmla="*/ 4039826 h 5038448"/>
              <a:gd name="connsiteX157" fmla="*/ 6376562 w 7423309"/>
              <a:gd name="connsiteY157" fmla="*/ 4003731 h 5038448"/>
              <a:gd name="connsiteX158" fmla="*/ 6400625 w 7423309"/>
              <a:gd name="connsiteY158" fmla="*/ 3955605 h 5038448"/>
              <a:gd name="connsiteX159" fmla="*/ 6436720 w 7423309"/>
              <a:gd name="connsiteY159" fmla="*/ 3727005 h 5038448"/>
              <a:gd name="connsiteX160" fmla="*/ 6448752 w 7423309"/>
              <a:gd name="connsiteY160" fmla="*/ 3606689 h 5038448"/>
              <a:gd name="connsiteX161" fmla="*/ 6460783 w 7423309"/>
              <a:gd name="connsiteY161" fmla="*/ 3329963 h 5038448"/>
              <a:gd name="connsiteX162" fmla="*/ 6484846 w 7423309"/>
              <a:gd name="connsiteY162" fmla="*/ 3305899 h 5038448"/>
              <a:gd name="connsiteX163" fmla="*/ 6593130 w 7423309"/>
              <a:gd name="connsiteY163" fmla="*/ 3221678 h 5038448"/>
              <a:gd name="connsiteX164" fmla="*/ 6617194 w 7423309"/>
              <a:gd name="connsiteY164" fmla="*/ 3149489 h 5038448"/>
              <a:gd name="connsiteX165" fmla="*/ 6629225 w 7423309"/>
              <a:gd name="connsiteY165" fmla="*/ 3101363 h 5038448"/>
              <a:gd name="connsiteX166" fmla="*/ 6677352 w 7423309"/>
              <a:gd name="connsiteY166" fmla="*/ 3053236 h 5038448"/>
              <a:gd name="connsiteX167" fmla="*/ 6725478 w 7423309"/>
              <a:gd name="connsiteY167" fmla="*/ 2981047 h 5038448"/>
              <a:gd name="connsiteX168" fmla="*/ 6749541 w 7423309"/>
              <a:gd name="connsiteY168" fmla="*/ 2944952 h 5038448"/>
              <a:gd name="connsiteX169" fmla="*/ 6749541 w 7423309"/>
              <a:gd name="connsiteY169" fmla="*/ 2656194 h 5038448"/>
              <a:gd name="connsiteX170" fmla="*/ 6737509 w 7423309"/>
              <a:gd name="connsiteY170" fmla="*/ 2620099 h 5038448"/>
              <a:gd name="connsiteX171" fmla="*/ 6677352 w 7423309"/>
              <a:gd name="connsiteY171" fmla="*/ 2523847 h 5038448"/>
              <a:gd name="connsiteX172" fmla="*/ 6653288 w 7423309"/>
              <a:gd name="connsiteY172" fmla="*/ 2451657 h 5038448"/>
              <a:gd name="connsiteX173" fmla="*/ 6689383 w 7423309"/>
              <a:gd name="connsiteY173" fmla="*/ 2427594 h 5038448"/>
              <a:gd name="connsiteX174" fmla="*/ 6725478 w 7423309"/>
              <a:gd name="connsiteY174" fmla="*/ 2415563 h 5038448"/>
              <a:gd name="connsiteX175" fmla="*/ 6737509 w 7423309"/>
              <a:gd name="connsiteY175" fmla="*/ 2379468 h 5038448"/>
              <a:gd name="connsiteX176" fmla="*/ 6761573 w 7423309"/>
              <a:gd name="connsiteY176" fmla="*/ 2343373 h 5038448"/>
              <a:gd name="connsiteX177" fmla="*/ 6785636 w 7423309"/>
              <a:gd name="connsiteY177" fmla="*/ 2138836 h 5038448"/>
              <a:gd name="connsiteX178" fmla="*/ 6821730 w 7423309"/>
              <a:gd name="connsiteY178" fmla="*/ 1982426 h 5038448"/>
              <a:gd name="connsiteX179" fmla="*/ 6845794 w 7423309"/>
              <a:gd name="connsiteY179" fmla="*/ 1886173 h 5038448"/>
              <a:gd name="connsiteX180" fmla="*/ 6857825 w 7423309"/>
              <a:gd name="connsiteY180" fmla="*/ 1850078 h 5038448"/>
              <a:gd name="connsiteX181" fmla="*/ 6881888 w 7423309"/>
              <a:gd name="connsiteY181" fmla="*/ 1813984 h 5038448"/>
              <a:gd name="connsiteX182" fmla="*/ 6893920 w 7423309"/>
              <a:gd name="connsiteY182" fmla="*/ 1777889 h 5038448"/>
              <a:gd name="connsiteX183" fmla="*/ 6930015 w 7423309"/>
              <a:gd name="connsiteY183" fmla="*/ 1765857 h 5038448"/>
              <a:gd name="connsiteX184" fmla="*/ 6942046 w 7423309"/>
              <a:gd name="connsiteY184" fmla="*/ 1729763 h 5038448"/>
              <a:gd name="connsiteX185" fmla="*/ 6966109 w 7423309"/>
              <a:gd name="connsiteY185" fmla="*/ 1705699 h 5038448"/>
              <a:gd name="connsiteX186" fmla="*/ 6978141 w 7423309"/>
              <a:gd name="connsiteY186" fmla="*/ 1657573 h 5038448"/>
              <a:gd name="connsiteX187" fmla="*/ 7014236 w 7423309"/>
              <a:gd name="connsiteY187" fmla="*/ 1621478 h 5038448"/>
              <a:gd name="connsiteX188" fmla="*/ 7038299 w 7423309"/>
              <a:gd name="connsiteY188" fmla="*/ 1585384 h 5038448"/>
              <a:gd name="connsiteX189" fmla="*/ 7146583 w 7423309"/>
              <a:gd name="connsiteY189" fmla="*/ 1537257 h 5038448"/>
              <a:gd name="connsiteX190" fmla="*/ 7218773 w 7423309"/>
              <a:gd name="connsiteY190" fmla="*/ 1477099 h 5038448"/>
              <a:gd name="connsiteX191" fmla="*/ 7266899 w 7423309"/>
              <a:gd name="connsiteY191" fmla="*/ 1441005 h 5038448"/>
              <a:gd name="connsiteX192" fmla="*/ 7327057 w 7423309"/>
              <a:gd name="connsiteY192" fmla="*/ 1368815 h 5038448"/>
              <a:gd name="connsiteX193" fmla="*/ 7351120 w 7423309"/>
              <a:gd name="connsiteY193" fmla="*/ 1296626 h 5038448"/>
              <a:gd name="connsiteX194" fmla="*/ 7363152 w 7423309"/>
              <a:gd name="connsiteY194" fmla="*/ 1260531 h 5038448"/>
              <a:gd name="connsiteX195" fmla="*/ 7387215 w 7423309"/>
              <a:gd name="connsiteY195" fmla="*/ 1152247 h 5038448"/>
              <a:gd name="connsiteX196" fmla="*/ 7399246 w 7423309"/>
              <a:gd name="connsiteY196" fmla="*/ 1007868 h 5038448"/>
              <a:gd name="connsiteX197" fmla="*/ 7423309 w 7423309"/>
              <a:gd name="connsiteY197" fmla="*/ 911615 h 5038448"/>
              <a:gd name="connsiteX198" fmla="*/ 7399246 w 7423309"/>
              <a:gd name="connsiteY198" fmla="*/ 719110 h 5038448"/>
              <a:gd name="connsiteX199" fmla="*/ 7375183 w 7423309"/>
              <a:gd name="connsiteY199" fmla="*/ 670984 h 5038448"/>
              <a:gd name="connsiteX200" fmla="*/ 7327057 w 7423309"/>
              <a:gd name="connsiteY200" fmla="*/ 634889 h 5038448"/>
              <a:gd name="connsiteX201" fmla="*/ 7290962 w 7423309"/>
              <a:gd name="connsiteY201" fmla="*/ 598794 h 5038448"/>
              <a:gd name="connsiteX202" fmla="*/ 7278930 w 7423309"/>
              <a:gd name="connsiteY202" fmla="*/ 562699 h 5038448"/>
              <a:gd name="connsiteX203" fmla="*/ 7206741 w 7423309"/>
              <a:gd name="connsiteY203" fmla="*/ 514573 h 5038448"/>
              <a:gd name="connsiteX204" fmla="*/ 7182678 w 7423309"/>
              <a:gd name="connsiteY204" fmla="*/ 442384 h 5038448"/>
              <a:gd name="connsiteX205" fmla="*/ 7158615 w 7423309"/>
              <a:gd name="connsiteY205" fmla="*/ 406289 h 5038448"/>
              <a:gd name="connsiteX206" fmla="*/ 7146583 w 7423309"/>
              <a:gd name="connsiteY206" fmla="*/ 370194 h 5038448"/>
              <a:gd name="connsiteX207" fmla="*/ 7134552 w 7423309"/>
              <a:gd name="connsiteY207" fmla="*/ 322068 h 5038448"/>
              <a:gd name="connsiteX208" fmla="*/ 7110488 w 7423309"/>
              <a:gd name="connsiteY208" fmla="*/ 298005 h 5038448"/>
              <a:gd name="connsiteX209" fmla="*/ 7050330 w 7423309"/>
              <a:gd name="connsiteY209" fmla="*/ 237847 h 5038448"/>
              <a:gd name="connsiteX210" fmla="*/ 7038299 w 7423309"/>
              <a:gd name="connsiteY210" fmla="*/ 201752 h 5038448"/>
              <a:gd name="connsiteX211" fmla="*/ 6966109 w 7423309"/>
              <a:gd name="connsiteY211" fmla="*/ 129563 h 5038448"/>
              <a:gd name="connsiteX212" fmla="*/ 6905952 w 7423309"/>
              <a:gd name="connsiteY212" fmla="*/ 81436 h 5038448"/>
              <a:gd name="connsiteX213" fmla="*/ 6893920 w 7423309"/>
              <a:gd name="connsiteY213" fmla="*/ 45342 h 5038448"/>
              <a:gd name="connsiteX214" fmla="*/ 6737509 w 7423309"/>
              <a:gd name="connsiteY214" fmla="*/ 45342 h 5038448"/>
              <a:gd name="connsiteX215" fmla="*/ 6665320 w 7423309"/>
              <a:gd name="connsiteY215" fmla="*/ 93468 h 5038448"/>
              <a:gd name="connsiteX216" fmla="*/ 5835141 w 7423309"/>
              <a:gd name="connsiteY216" fmla="*/ 117531 h 5038448"/>
              <a:gd name="connsiteX217" fmla="*/ 5799046 w 7423309"/>
              <a:gd name="connsiteY217" fmla="*/ 141594 h 5038448"/>
              <a:gd name="connsiteX218" fmla="*/ 5726857 w 7423309"/>
              <a:gd name="connsiteY218" fmla="*/ 165657 h 5038448"/>
              <a:gd name="connsiteX219" fmla="*/ 5702794 w 7423309"/>
              <a:gd name="connsiteY219" fmla="*/ 189721 h 5038448"/>
              <a:gd name="connsiteX220" fmla="*/ 5438099 w 7423309"/>
              <a:gd name="connsiteY220" fmla="*/ 165657 h 5038448"/>
              <a:gd name="connsiteX221" fmla="*/ 5317783 w 7423309"/>
              <a:gd name="connsiteY221" fmla="*/ 105499 h 5038448"/>
              <a:gd name="connsiteX222" fmla="*/ 5281688 w 7423309"/>
              <a:gd name="connsiteY222" fmla="*/ 93468 h 5038448"/>
              <a:gd name="connsiteX223" fmla="*/ 5245594 w 7423309"/>
              <a:gd name="connsiteY223" fmla="*/ 69405 h 5038448"/>
              <a:gd name="connsiteX224" fmla="*/ 5173404 w 7423309"/>
              <a:gd name="connsiteY224" fmla="*/ 57373 h 5038448"/>
              <a:gd name="connsiteX225" fmla="*/ 5137309 w 7423309"/>
              <a:gd name="connsiteY225" fmla="*/ 45342 h 5038448"/>
              <a:gd name="connsiteX226" fmla="*/ 4694308 w 7423309"/>
              <a:gd name="connsiteY226" fmla="*/ 66 h 5038448"/>
              <a:gd name="connsiteX227" fmla="*/ 4534078 w 7423309"/>
              <a:gd name="connsiteY227" fmla="*/ 35705 h 5038448"/>
              <a:gd name="connsiteX228" fmla="*/ 4465708 w 7423309"/>
              <a:gd name="connsiteY228" fmla="*/ 65813 h 5038448"/>
              <a:gd name="connsiteX229" fmla="*/ 4413819 w 7423309"/>
              <a:gd name="connsiteY229" fmla="*/ 111772 h 5038448"/>
              <a:gd name="connsiteX0" fmla="*/ 4476631 w 7460462"/>
              <a:gd name="connsiteY0" fmla="*/ 117531 h 5038448"/>
              <a:gd name="connsiteX1" fmla="*/ 4418389 w 7460462"/>
              <a:gd name="connsiteY1" fmla="*/ 139080 h 5038448"/>
              <a:gd name="connsiteX2" fmla="*/ 4383909 w 7460462"/>
              <a:gd name="connsiteY2" fmla="*/ 175175 h 5038448"/>
              <a:gd name="connsiteX3" fmla="*/ 4325368 w 7460462"/>
              <a:gd name="connsiteY3" fmla="*/ 201872 h 5038448"/>
              <a:gd name="connsiteX4" fmla="*/ 4222651 w 7460462"/>
              <a:gd name="connsiteY4" fmla="*/ 168112 h 5038448"/>
              <a:gd name="connsiteX5" fmla="*/ 4059177 w 7460462"/>
              <a:gd name="connsiteY5" fmla="*/ 87542 h 5038448"/>
              <a:gd name="connsiteX6" fmla="*/ 3973340 w 7460462"/>
              <a:gd name="connsiteY6" fmla="*/ 159731 h 5038448"/>
              <a:gd name="connsiteX7" fmla="*/ 3937246 w 7460462"/>
              <a:gd name="connsiteY7" fmla="*/ 227671 h 5038448"/>
              <a:gd name="connsiteX8" fmla="*/ 3958674 w 7460462"/>
              <a:gd name="connsiteY8" fmla="*/ 332005 h 5038448"/>
              <a:gd name="connsiteX9" fmla="*/ 3912164 w 7460462"/>
              <a:gd name="connsiteY9" fmla="*/ 428855 h 5038448"/>
              <a:gd name="connsiteX10" fmla="*/ 3847458 w 7460462"/>
              <a:gd name="connsiteY10" fmla="*/ 590713 h 5038448"/>
              <a:gd name="connsiteX11" fmla="*/ 3826926 w 7460462"/>
              <a:gd name="connsiteY11" fmla="*/ 683015 h 5038448"/>
              <a:gd name="connsiteX12" fmla="*/ 3790831 w 7460462"/>
              <a:gd name="connsiteY12" fmla="*/ 707078 h 5038448"/>
              <a:gd name="connsiteX13" fmla="*/ 3730673 w 7460462"/>
              <a:gd name="connsiteY13" fmla="*/ 719110 h 5038448"/>
              <a:gd name="connsiteX14" fmla="*/ 3694578 w 7460462"/>
              <a:gd name="connsiteY14" fmla="*/ 731142 h 5038448"/>
              <a:gd name="connsiteX15" fmla="*/ 3646452 w 7460462"/>
              <a:gd name="connsiteY15" fmla="*/ 767236 h 5038448"/>
              <a:gd name="connsiteX16" fmla="*/ 3526136 w 7460462"/>
              <a:gd name="connsiteY16" fmla="*/ 791299 h 5038448"/>
              <a:gd name="connsiteX17" fmla="*/ 3453947 w 7460462"/>
              <a:gd name="connsiteY17" fmla="*/ 815363 h 5038448"/>
              <a:gd name="connsiteX18" fmla="*/ 3417852 w 7460462"/>
              <a:gd name="connsiteY18" fmla="*/ 827394 h 5038448"/>
              <a:gd name="connsiteX19" fmla="*/ 3333631 w 7460462"/>
              <a:gd name="connsiteY19" fmla="*/ 863489 h 5038448"/>
              <a:gd name="connsiteX20" fmla="*/ 3189252 w 7460462"/>
              <a:gd name="connsiteY20" fmla="*/ 923647 h 5038448"/>
              <a:gd name="connsiteX21" fmla="*/ 3165189 w 7460462"/>
              <a:gd name="connsiteY21" fmla="*/ 959742 h 5038448"/>
              <a:gd name="connsiteX22" fmla="*/ 3092999 w 7460462"/>
              <a:gd name="connsiteY22" fmla="*/ 983805 h 5038448"/>
              <a:gd name="connsiteX23" fmla="*/ 3020810 w 7460462"/>
              <a:gd name="connsiteY23" fmla="*/ 1007868 h 5038448"/>
              <a:gd name="connsiteX24" fmla="*/ 2936589 w 7460462"/>
              <a:gd name="connsiteY24" fmla="*/ 1043963 h 5038448"/>
              <a:gd name="connsiteX25" fmla="*/ 2883159 w 7460462"/>
              <a:gd name="connsiteY25" fmla="*/ 1011689 h 5038448"/>
              <a:gd name="connsiteX26" fmla="*/ 2795061 w 7460462"/>
              <a:gd name="connsiteY26" fmla="*/ 1032387 h 5038448"/>
              <a:gd name="connsiteX27" fmla="*/ 2744996 w 7460462"/>
              <a:gd name="connsiteY27" fmla="*/ 1073786 h 5038448"/>
              <a:gd name="connsiteX28" fmla="*/ 2678109 w 7460462"/>
              <a:gd name="connsiteY28" fmla="*/ 1090150 h 5038448"/>
              <a:gd name="connsiteX29" fmla="*/ 2533218 w 7460462"/>
              <a:gd name="connsiteY29" fmla="*/ 1113244 h 5038448"/>
              <a:gd name="connsiteX30" fmla="*/ 2510123 w 7460462"/>
              <a:gd name="connsiteY30" fmla="*/ 1198948 h 5038448"/>
              <a:gd name="connsiteX31" fmla="*/ 2484634 w 7460462"/>
              <a:gd name="connsiteY31" fmla="*/ 1242740 h 5038448"/>
              <a:gd name="connsiteX32" fmla="*/ 2491420 w 7460462"/>
              <a:gd name="connsiteY32" fmla="*/ 1272563 h 5038448"/>
              <a:gd name="connsiteX33" fmla="*/ 2455326 w 7460462"/>
              <a:gd name="connsiteY33" fmla="*/ 1284594 h 5038448"/>
              <a:gd name="connsiteX34" fmla="*/ 2431262 w 7460462"/>
              <a:gd name="connsiteY34" fmla="*/ 1308657 h 5038448"/>
              <a:gd name="connsiteX35" fmla="*/ 2395168 w 7460462"/>
              <a:gd name="connsiteY35" fmla="*/ 1320689 h 5038448"/>
              <a:gd name="connsiteX36" fmla="*/ 2322978 w 7460462"/>
              <a:gd name="connsiteY36" fmla="*/ 1392878 h 5038448"/>
              <a:gd name="connsiteX37" fmla="*/ 2298915 w 7460462"/>
              <a:gd name="connsiteY37" fmla="*/ 1416942 h 5038448"/>
              <a:gd name="connsiteX38" fmla="*/ 2262820 w 7460462"/>
              <a:gd name="connsiteY38" fmla="*/ 1441005 h 5038448"/>
              <a:gd name="connsiteX39" fmla="*/ 2238757 w 7460462"/>
              <a:gd name="connsiteY39" fmla="*/ 1477099 h 5038448"/>
              <a:gd name="connsiteX40" fmla="*/ 2202662 w 7460462"/>
              <a:gd name="connsiteY40" fmla="*/ 1501163 h 5038448"/>
              <a:gd name="connsiteX41" fmla="*/ 2190631 w 7460462"/>
              <a:gd name="connsiteY41" fmla="*/ 1537257 h 5038448"/>
              <a:gd name="connsiteX42" fmla="*/ 2166568 w 7460462"/>
              <a:gd name="connsiteY42" fmla="*/ 1561321 h 5038448"/>
              <a:gd name="connsiteX43" fmla="*/ 2118441 w 7460462"/>
              <a:gd name="connsiteY43" fmla="*/ 1621478 h 5038448"/>
              <a:gd name="connsiteX44" fmla="*/ 2106410 w 7460462"/>
              <a:gd name="connsiteY44" fmla="*/ 1669605 h 5038448"/>
              <a:gd name="connsiteX45" fmla="*/ 1954275 w 7460462"/>
              <a:gd name="connsiteY45" fmla="*/ 1645998 h 5038448"/>
              <a:gd name="connsiteX46" fmla="*/ 1944184 w 7460462"/>
              <a:gd name="connsiteY46" fmla="*/ 1729763 h 5038448"/>
              <a:gd name="connsiteX47" fmla="*/ 1833447 w 7460462"/>
              <a:gd name="connsiteY47" fmla="*/ 1757190 h 5038448"/>
              <a:gd name="connsiteX48" fmla="*/ 1729953 w 7460462"/>
              <a:gd name="connsiteY48" fmla="*/ 1816378 h 5038448"/>
              <a:gd name="connsiteX49" fmla="*/ 1687130 w 7460462"/>
              <a:gd name="connsiteY49" fmla="*/ 1928997 h 5038448"/>
              <a:gd name="connsiteX50" fmla="*/ 1615397 w 7460462"/>
              <a:gd name="connsiteY50" fmla="*/ 1973758 h 5038448"/>
              <a:gd name="connsiteX51" fmla="*/ 1616766 w 7460462"/>
              <a:gd name="connsiteY51" fmla="*/ 2040668 h 5038448"/>
              <a:gd name="connsiteX52" fmla="*/ 1581298 w 7460462"/>
              <a:gd name="connsiteY52" fmla="*/ 2094074 h 5038448"/>
              <a:gd name="connsiteX53" fmla="*/ 1527411 w 7460462"/>
              <a:gd name="connsiteY53" fmla="*/ 2149898 h 5038448"/>
              <a:gd name="connsiteX54" fmla="*/ 1490348 w 7460462"/>
              <a:gd name="connsiteY54" fmla="*/ 2215360 h 5038448"/>
              <a:gd name="connsiteX55" fmla="*/ 1471588 w 7460462"/>
              <a:gd name="connsiteY55" fmla="*/ 2280820 h 5038448"/>
              <a:gd name="connsiteX56" fmla="*/ 1315379 w 7460462"/>
              <a:gd name="connsiteY56" fmla="*/ 2344990 h 5038448"/>
              <a:gd name="connsiteX57" fmla="*/ 1396547 w 7460462"/>
              <a:gd name="connsiteY57" fmla="*/ 2451657 h 5038448"/>
              <a:gd name="connsiteX58" fmla="*/ 1331540 w 7460462"/>
              <a:gd name="connsiteY58" fmla="*/ 2498467 h 5038448"/>
              <a:gd name="connsiteX59" fmla="*/ 1324357 w 7460462"/>
              <a:gd name="connsiteY59" fmla="*/ 2523847 h 5038448"/>
              <a:gd name="connsiteX60" fmla="*/ 1276231 w 7460462"/>
              <a:gd name="connsiteY60" fmla="*/ 2559942 h 5038448"/>
              <a:gd name="connsiteX61" fmla="*/ 1204041 w 7460462"/>
              <a:gd name="connsiteY61" fmla="*/ 2620099 h 5038448"/>
              <a:gd name="connsiteX62" fmla="*/ 1192010 w 7460462"/>
              <a:gd name="connsiteY62" fmla="*/ 2656194 h 5038448"/>
              <a:gd name="connsiteX63" fmla="*/ 1119820 w 7460462"/>
              <a:gd name="connsiteY63" fmla="*/ 2728384 h 5038448"/>
              <a:gd name="connsiteX64" fmla="*/ 997266 w 7460462"/>
              <a:gd name="connsiteY64" fmla="*/ 2763639 h 5038448"/>
              <a:gd name="connsiteX65" fmla="*/ 781817 w 7460462"/>
              <a:gd name="connsiteY65" fmla="*/ 2854296 h 5038448"/>
              <a:gd name="connsiteX66" fmla="*/ 608899 w 7460462"/>
              <a:gd name="connsiteY66" fmla="*/ 2890391 h 5038448"/>
              <a:gd name="connsiteX67" fmla="*/ 489142 w 7460462"/>
              <a:gd name="connsiteY67" fmla="*/ 2951947 h 5038448"/>
              <a:gd name="connsiteX68" fmla="*/ 144006 w 7460462"/>
              <a:gd name="connsiteY68" fmla="*/ 2998205 h 5038448"/>
              <a:gd name="connsiteX69" fmla="*/ 76316 w 7460462"/>
              <a:gd name="connsiteY69" fmla="*/ 3046331 h 5038448"/>
              <a:gd name="connsiteX70" fmla="*/ 843094 w 7460462"/>
              <a:gd name="connsiteY70" fmla="*/ 3245742 h 5038448"/>
              <a:gd name="connsiteX71" fmla="*/ 47 w 7460462"/>
              <a:gd name="connsiteY71" fmla="*/ 3110988 h 5038448"/>
              <a:gd name="connsiteX72" fmla="*/ 794968 w 7460462"/>
              <a:gd name="connsiteY72" fmla="*/ 3329963 h 5038448"/>
              <a:gd name="connsiteX73" fmla="*/ 782936 w 7460462"/>
              <a:gd name="connsiteY73" fmla="*/ 3378089 h 5038448"/>
              <a:gd name="connsiteX74" fmla="*/ 758873 w 7460462"/>
              <a:gd name="connsiteY74" fmla="*/ 3414184 h 5038448"/>
              <a:gd name="connsiteX75" fmla="*/ 734810 w 7460462"/>
              <a:gd name="connsiteY75" fmla="*/ 3462310 h 5038448"/>
              <a:gd name="connsiteX76" fmla="*/ 722778 w 7460462"/>
              <a:gd name="connsiteY76" fmla="*/ 3522468 h 5038448"/>
              <a:gd name="connsiteX77" fmla="*/ 698715 w 7460462"/>
              <a:gd name="connsiteY77" fmla="*/ 3618721 h 5038448"/>
              <a:gd name="connsiteX78" fmla="*/ 686683 w 7460462"/>
              <a:gd name="connsiteY78" fmla="*/ 3727005 h 5038448"/>
              <a:gd name="connsiteX79" fmla="*/ 662620 w 7460462"/>
              <a:gd name="connsiteY79" fmla="*/ 3799194 h 5038448"/>
              <a:gd name="connsiteX80" fmla="*/ 650589 w 7460462"/>
              <a:gd name="connsiteY80" fmla="*/ 3835289 h 5038448"/>
              <a:gd name="connsiteX81" fmla="*/ 614494 w 7460462"/>
              <a:gd name="connsiteY81" fmla="*/ 3967636 h 5038448"/>
              <a:gd name="connsiteX82" fmla="*/ 590431 w 7460462"/>
              <a:gd name="connsiteY82" fmla="*/ 4003731 h 5038448"/>
              <a:gd name="connsiteX83" fmla="*/ 554336 w 7460462"/>
              <a:gd name="connsiteY83" fmla="*/ 4099984 h 5038448"/>
              <a:gd name="connsiteX84" fmla="*/ 518241 w 7460462"/>
              <a:gd name="connsiteY84" fmla="*/ 4172173 h 5038448"/>
              <a:gd name="connsiteX85" fmla="*/ 494178 w 7460462"/>
              <a:gd name="connsiteY85" fmla="*/ 4316552 h 5038448"/>
              <a:gd name="connsiteX86" fmla="*/ 482147 w 7460462"/>
              <a:gd name="connsiteY86" fmla="*/ 4352647 h 5038448"/>
              <a:gd name="connsiteX87" fmla="*/ 470115 w 7460462"/>
              <a:gd name="connsiteY87" fmla="*/ 4460931 h 5038448"/>
              <a:gd name="connsiteX88" fmla="*/ 458083 w 7460462"/>
              <a:gd name="connsiteY88" fmla="*/ 4629373 h 5038448"/>
              <a:gd name="connsiteX89" fmla="*/ 494178 w 7460462"/>
              <a:gd name="connsiteY89" fmla="*/ 4641405 h 5038448"/>
              <a:gd name="connsiteX90" fmla="*/ 590431 w 7460462"/>
              <a:gd name="connsiteY90" fmla="*/ 4653436 h 5038448"/>
              <a:gd name="connsiteX91" fmla="*/ 626526 w 7460462"/>
              <a:gd name="connsiteY91" fmla="*/ 4665468 h 5038448"/>
              <a:gd name="connsiteX92" fmla="*/ 674652 w 7460462"/>
              <a:gd name="connsiteY92" fmla="*/ 4677499 h 5038448"/>
              <a:gd name="connsiteX93" fmla="*/ 746841 w 7460462"/>
              <a:gd name="connsiteY93" fmla="*/ 4701563 h 5038448"/>
              <a:gd name="connsiteX94" fmla="*/ 1035599 w 7460462"/>
              <a:gd name="connsiteY94" fmla="*/ 4701563 h 5038448"/>
              <a:gd name="connsiteX95" fmla="*/ 1071694 w 7460462"/>
              <a:gd name="connsiteY95" fmla="*/ 4713594 h 5038448"/>
              <a:gd name="connsiteX96" fmla="*/ 1143883 w 7460462"/>
              <a:gd name="connsiteY96" fmla="*/ 4725626 h 5038448"/>
              <a:gd name="connsiteX97" fmla="*/ 1228105 w 7460462"/>
              <a:gd name="connsiteY97" fmla="*/ 4749689 h 5038448"/>
              <a:gd name="connsiteX98" fmla="*/ 1613115 w 7460462"/>
              <a:gd name="connsiteY98" fmla="*/ 4737657 h 5038448"/>
              <a:gd name="connsiteX99" fmla="*/ 1649210 w 7460462"/>
              <a:gd name="connsiteY99" fmla="*/ 4725626 h 5038448"/>
              <a:gd name="connsiteX100" fmla="*/ 1817652 w 7460462"/>
              <a:gd name="connsiteY100" fmla="*/ 4737657 h 5038448"/>
              <a:gd name="connsiteX101" fmla="*/ 2070315 w 7460462"/>
              <a:gd name="connsiteY101" fmla="*/ 4749689 h 5038448"/>
              <a:gd name="connsiteX102" fmla="*/ 2262820 w 7460462"/>
              <a:gd name="connsiteY102" fmla="*/ 4725626 h 5038448"/>
              <a:gd name="connsiteX103" fmla="*/ 2335010 w 7460462"/>
              <a:gd name="connsiteY103" fmla="*/ 4677499 h 5038448"/>
              <a:gd name="connsiteX104" fmla="*/ 2407199 w 7460462"/>
              <a:gd name="connsiteY104" fmla="*/ 4653436 h 5038448"/>
              <a:gd name="connsiteX105" fmla="*/ 2443294 w 7460462"/>
              <a:gd name="connsiteY105" fmla="*/ 4641405 h 5038448"/>
              <a:gd name="connsiteX106" fmla="*/ 2707989 w 7460462"/>
              <a:gd name="connsiteY106" fmla="*/ 4653436 h 5038448"/>
              <a:gd name="connsiteX107" fmla="*/ 2780178 w 7460462"/>
              <a:gd name="connsiteY107" fmla="*/ 4665468 h 5038448"/>
              <a:gd name="connsiteX108" fmla="*/ 2912526 w 7460462"/>
              <a:gd name="connsiteY108" fmla="*/ 4677499 h 5038448"/>
              <a:gd name="connsiteX109" fmla="*/ 2948620 w 7460462"/>
              <a:gd name="connsiteY109" fmla="*/ 4689531 h 5038448"/>
              <a:gd name="connsiteX110" fmla="*/ 3020810 w 7460462"/>
              <a:gd name="connsiteY110" fmla="*/ 4749689 h 5038448"/>
              <a:gd name="connsiteX111" fmla="*/ 3068936 w 7460462"/>
              <a:gd name="connsiteY111" fmla="*/ 4761721 h 5038448"/>
              <a:gd name="connsiteX112" fmla="*/ 3153157 w 7460462"/>
              <a:gd name="connsiteY112" fmla="*/ 4809847 h 5038448"/>
              <a:gd name="connsiteX113" fmla="*/ 3225347 w 7460462"/>
              <a:gd name="connsiteY113" fmla="*/ 4833910 h 5038448"/>
              <a:gd name="connsiteX114" fmla="*/ 3261441 w 7460462"/>
              <a:gd name="connsiteY114" fmla="*/ 4845942 h 5038448"/>
              <a:gd name="connsiteX115" fmla="*/ 3333631 w 7460462"/>
              <a:gd name="connsiteY115" fmla="*/ 4857973 h 5038448"/>
              <a:gd name="connsiteX116" fmla="*/ 3405820 w 7460462"/>
              <a:gd name="connsiteY116" fmla="*/ 4882036 h 5038448"/>
              <a:gd name="connsiteX117" fmla="*/ 3441915 w 7460462"/>
              <a:gd name="connsiteY117" fmla="*/ 4894068 h 5038448"/>
              <a:gd name="connsiteX118" fmla="*/ 3502073 w 7460462"/>
              <a:gd name="connsiteY118" fmla="*/ 4906099 h 5038448"/>
              <a:gd name="connsiteX119" fmla="*/ 3574262 w 7460462"/>
              <a:gd name="connsiteY119" fmla="*/ 4930163 h 5038448"/>
              <a:gd name="connsiteX120" fmla="*/ 3610357 w 7460462"/>
              <a:gd name="connsiteY120" fmla="*/ 4942194 h 5038448"/>
              <a:gd name="connsiteX121" fmla="*/ 3682547 w 7460462"/>
              <a:gd name="connsiteY121" fmla="*/ 4990321 h 5038448"/>
              <a:gd name="connsiteX122" fmla="*/ 3850989 w 7460462"/>
              <a:gd name="connsiteY122" fmla="*/ 5014384 h 5038448"/>
              <a:gd name="connsiteX123" fmla="*/ 3887083 w 7460462"/>
              <a:gd name="connsiteY123" fmla="*/ 5026415 h 5038448"/>
              <a:gd name="connsiteX124" fmla="*/ 4163810 w 7460462"/>
              <a:gd name="connsiteY124" fmla="*/ 5026415 h 5038448"/>
              <a:gd name="connsiteX125" fmla="*/ 4248031 w 7460462"/>
              <a:gd name="connsiteY125" fmla="*/ 5002352 h 5038448"/>
              <a:gd name="connsiteX126" fmla="*/ 4320220 w 7460462"/>
              <a:gd name="connsiteY126" fmla="*/ 4954226 h 5038448"/>
              <a:gd name="connsiteX127" fmla="*/ 4356315 w 7460462"/>
              <a:gd name="connsiteY127" fmla="*/ 4942194 h 5038448"/>
              <a:gd name="connsiteX128" fmla="*/ 4428505 w 7460462"/>
              <a:gd name="connsiteY128" fmla="*/ 4894068 h 5038448"/>
              <a:gd name="connsiteX129" fmla="*/ 4440536 w 7460462"/>
              <a:gd name="connsiteY129" fmla="*/ 4857973 h 5038448"/>
              <a:gd name="connsiteX130" fmla="*/ 4476631 w 7460462"/>
              <a:gd name="connsiteY130" fmla="*/ 4845942 h 5038448"/>
              <a:gd name="connsiteX131" fmla="*/ 4500694 w 7460462"/>
              <a:gd name="connsiteY131" fmla="*/ 4821878 h 5038448"/>
              <a:gd name="connsiteX132" fmla="*/ 4572883 w 7460462"/>
              <a:gd name="connsiteY132" fmla="*/ 4773752 h 5038448"/>
              <a:gd name="connsiteX133" fmla="*/ 4633041 w 7460462"/>
              <a:gd name="connsiteY133" fmla="*/ 4713594 h 5038448"/>
              <a:gd name="connsiteX134" fmla="*/ 4657105 w 7460462"/>
              <a:gd name="connsiteY134" fmla="*/ 4677499 h 5038448"/>
              <a:gd name="connsiteX135" fmla="*/ 4741326 w 7460462"/>
              <a:gd name="connsiteY135" fmla="*/ 4629373 h 5038448"/>
              <a:gd name="connsiteX136" fmla="*/ 4837578 w 7460462"/>
              <a:gd name="connsiteY136" fmla="*/ 4569215 h 5038448"/>
              <a:gd name="connsiteX137" fmla="*/ 4873673 w 7460462"/>
              <a:gd name="connsiteY137" fmla="*/ 4545152 h 5038448"/>
              <a:gd name="connsiteX138" fmla="*/ 4945862 w 7460462"/>
              <a:gd name="connsiteY138" fmla="*/ 4521089 h 5038448"/>
              <a:gd name="connsiteX139" fmla="*/ 4981957 w 7460462"/>
              <a:gd name="connsiteY139" fmla="*/ 4509057 h 5038448"/>
              <a:gd name="connsiteX140" fmla="*/ 5018052 w 7460462"/>
              <a:gd name="connsiteY140" fmla="*/ 4484994 h 5038448"/>
              <a:gd name="connsiteX141" fmla="*/ 5090241 w 7460462"/>
              <a:gd name="connsiteY141" fmla="*/ 4460931 h 5038448"/>
              <a:gd name="connsiteX142" fmla="*/ 5114305 w 7460462"/>
              <a:gd name="connsiteY142" fmla="*/ 4436868 h 5038448"/>
              <a:gd name="connsiteX143" fmla="*/ 5198526 w 7460462"/>
              <a:gd name="connsiteY143" fmla="*/ 4412805 h 5038448"/>
              <a:gd name="connsiteX144" fmla="*/ 5270715 w 7460462"/>
              <a:gd name="connsiteY144" fmla="*/ 4388742 h 5038448"/>
              <a:gd name="connsiteX145" fmla="*/ 5306810 w 7460462"/>
              <a:gd name="connsiteY145" fmla="*/ 4376710 h 5038448"/>
              <a:gd name="connsiteX146" fmla="*/ 5427126 w 7460462"/>
              <a:gd name="connsiteY146" fmla="*/ 4304521 h 5038448"/>
              <a:gd name="connsiteX147" fmla="*/ 5475252 w 7460462"/>
              <a:gd name="connsiteY147" fmla="*/ 4292489 h 5038448"/>
              <a:gd name="connsiteX148" fmla="*/ 5511347 w 7460462"/>
              <a:gd name="connsiteY148" fmla="*/ 4280457 h 5038448"/>
              <a:gd name="connsiteX149" fmla="*/ 5583536 w 7460462"/>
              <a:gd name="connsiteY149" fmla="*/ 4268426 h 5038448"/>
              <a:gd name="connsiteX150" fmla="*/ 5643694 w 7460462"/>
              <a:gd name="connsiteY150" fmla="*/ 4256394 h 5038448"/>
              <a:gd name="connsiteX151" fmla="*/ 5812136 w 7460462"/>
              <a:gd name="connsiteY151" fmla="*/ 4268426 h 5038448"/>
              <a:gd name="connsiteX152" fmla="*/ 5968547 w 7460462"/>
              <a:gd name="connsiteY152" fmla="*/ 4244363 h 5038448"/>
              <a:gd name="connsiteX153" fmla="*/ 6233241 w 7460462"/>
              <a:gd name="connsiteY153" fmla="*/ 4220299 h 5038448"/>
              <a:gd name="connsiteX154" fmla="*/ 6341526 w 7460462"/>
              <a:gd name="connsiteY154" fmla="*/ 4112015 h 5038448"/>
              <a:gd name="connsiteX155" fmla="*/ 6377620 w 7460462"/>
              <a:gd name="connsiteY155" fmla="*/ 4075921 h 5038448"/>
              <a:gd name="connsiteX156" fmla="*/ 6401683 w 7460462"/>
              <a:gd name="connsiteY156" fmla="*/ 4039826 h 5038448"/>
              <a:gd name="connsiteX157" fmla="*/ 6413715 w 7460462"/>
              <a:gd name="connsiteY157" fmla="*/ 4003731 h 5038448"/>
              <a:gd name="connsiteX158" fmla="*/ 6437778 w 7460462"/>
              <a:gd name="connsiteY158" fmla="*/ 3955605 h 5038448"/>
              <a:gd name="connsiteX159" fmla="*/ 6473873 w 7460462"/>
              <a:gd name="connsiteY159" fmla="*/ 3727005 h 5038448"/>
              <a:gd name="connsiteX160" fmla="*/ 6485905 w 7460462"/>
              <a:gd name="connsiteY160" fmla="*/ 3606689 h 5038448"/>
              <a:gd name="connsiteX161" fmla="*/ 6497936 w 7460462"/>
              <a:gd name="connsiteY161" fmla="*/ 3329963 h 5038448"/>
              <a:gd name="connsiteX162" fmla="*/ 6521999 w 7460462"/>
              <a:gd name="connsiteY162" fmla="*/ 3305899 h 5038448"/>
              <a:gd name="connsiteX163" fmla="*/ 6630283 w 7460462"/>
              <a:gd name="connsiteY163" fmla="*/ 3221678 h 5038448"/>
              <a:gd name="connsiteX164" fmla="*/ 6654347 w 7460462"/>
              <a:gd name="connsiteY164" fmla="*/ 3149489 h 5038448"/>
              <a:gd name="connsiteX165" fmla="*/ 6666378 w 7460462"/>
              <a:gd name="connsiteY165" fmla="*/ 3101363 h 5038448"/>
              <a:gd name="connsiteX166" fmla="*/ 6714505 w 7460462"/>
              <a:gd name="connsiteY166" fmla="*/ 3053236 h 5038448"/>
              <a:gd name="connsiteX167" fmla="*/ 6762631 w 7460462"/>
              <a:gd name="connsiteY167" fmla="*/ 2981047 h 5038448"/>
              <a:gd name="connsiteX168" fmla="*/ 6786694 w 7460462"/>
              <a:gd name="connsiteY168" fmla="*/ 2944952 h 5038448"/>
              <a:gd name="connsiteX169" fmla="*/ 6786694 w 7460462"/>
              <a:gd name="connsiteY169" fmla="*/ 2656194 h 5038448"/>
              <a:gd name="connsiteX170" fmla="*/ 6774662 w 7460462"/>
              <a:gd name="connsiteY170" fmla="*/ 2620099 h 5038448"/>
              <a:gd name="connsiteX171" fmla="*/ 6714505 w 7460462"/>
              <a:gd name="connsiteY171" fmla="*/ 2523847 h 5038448"/>
              <a:gd name="connsiteX172" fmla="*/ 6690441 w 7460462"/>
              <a:gd name="connsiteY172" fmla="*/ 2451657 h 5038448"/>
              <a:gd name="connsiteX173" fmla="*/ 6726536 w 7460462"/>
              <a:gd name="connsiteY173" fmla="*/ 2427594 h 5038448"/>
              <a:gd name="connsiteX174" fmla="*/ 6762631 w 7460462"/>
              <a:gd name="connsiteY174" fmla="*/ 2415563 h 5038448"/>
              <a:gd name="connsiteX175" fmla="*/ 6774662 w 7460462"/>
              <a:gd name="connsiteY175" fmla="*/ 2379468 h 5038448"/>
              <a:gd name="connsiteX176" fmla="*/ 6798726 w 7460462"/>
              <a:gd name="connsiteY176" fmla="*/ 2343373 h 5038448"/>
              <a:gd name="connsiteX177" fmla="*/ 6822789 w 7460462"/>
              <a:gd name="connsiteY177" fmla="*/ 2138836 h 5038448"/>
              <a:gd name="connsiteX178" fmla="*/ 6858883 w 7460462"/>
              <a:gd name="connsiteY178" fmla="*/ 1982426 h 5038448"/>
              <a:gd name="connsiteX179" fmla="*/ 6882947 w 7460462"/>
              <a:gd name="connsiteY179" fmla="*/ 1886173 h 5038448"/>
              <a:gd name="connsiteX180" fmla="*/ 6894978 w 7460462"/>
              <a:gd name="connsiteY180" fmla="*/ 1850078 h 5038448"/>
              <a:gd name="connsiteX181" fmla="*/ 6919041 w 7460462"/>
              <a:gd name="connsiteY181" fmla="*/ 1813984 h 5038448"/>
              <a:gd name="connsiteX182" fmla="*/ 6931073 w 7460462"/>
              <a:gd name="connsiteY182" fmla="*/ 1777889 h 5038448"/>
              <a:gd name="connsiteX183" fmla="*/ 6967168 w 7460462"/>
              <a:gd name="connsiteY183" fmla="*/ 1765857 h 5038448"/>
              <a:gd name="connsiteX184" fmla="*/ 6979199 w 7460462"/>
              <a:gd name="connsiteY184" fmla="*/ 1729763 h 5038448"/>
              <a:gd name="connsiteX185" fmla="*/ 7003262 w 7460462"/>
              <a:gd name="connsiteY185" fmla="*/ 1705699 h 5038448"/>
              <a:gd name="connsiteX186" fmla="*/ 7015294 w 7460462"/>
              <a:gd name="connsiteY186" fmla="*/ 1657573 h 5038448"/>
              <a:gd name="connsiteX187" fmla="*/ 7051389 w 7460462"/>
              <a:gd name="connsiteY187" fmla="*/ 1621478 h 5038448"/>
              <a:gd name="connsiteX188" fmla="*/ 7075452 w 7460462"/>
              <a:gd name="connsiteY188" fmla="*/ 1585384 h 5038448"/>
              <a:gd name="connsiteX189" fmla="*/ 7183736 w 7460462"/>
              <a:gd name="connsiteY189" fmla="*/ 1537257 h 5038448"/>
              <a:gd name="connsiteX190" fmla="*/ 7255926 w 7460462"/>
              <a:gd name="connsiteY190" fmla="*/ 1477099 h 5038448"/>
              <a:gd name="connsiteX191" fmla="*/ 7304052 w 7460462"/>
              <a:gd name="connsiteY191" fmla="*/ 1441005 h 5038448"/>
              <a:gd name="connsiteX192" fmla="*/ 7364210 w 7460462"/>
              <a:gd name="connsiteY192" fmla="*/ 1368815 h 5038448"/>
              <a:gd name="connsiteX193" fmla="*/ 7388273 w 7460462"/>
              <a:gd name="connsiteY193" fmla="*/ 1296626 h 5038448"/>
              <a:gd name="connsiteX194" fmla="*/ 7400305 w 7460462"/>
              <a:gd name="connsiteY194" fmla="*/ 1260531 h 5038448"/>
              <a:gd name="connsiteX195" fmla="*/ 7424368 w 7460462"/>
              <a:gd name="connsiteY195" fmla="*/ 1152247 h 5038448"/>
              <a:gd name="connsiteX196" fmla="*/ 7436399 w 7460462"/>
              <a:gd name="connsiteY196" fmla="*/ 1007868 h 5038448"/>
              <a:gd name="connsiteX197" fmla="*/ 7460462 w 7460462"/>
              <a:gd name="connsiteY197" fmla="*/ 911615 h 5038448"/>
              <a:gd name="connsiteX198" fmla="*/ 7436399 w 7460462"/>
              <a:gd name="connsiteY198" fmla="*/ 719110 h 5038448"/>
              <a:gd name="connsiteX199" fmla="*/ 7412336 w 7460462"/>
              <a:gd name="connsiteY199" fmla="*/ 670984 h 5038448"/>
              <a:gd name="connsiteX200" fmla="*/ 7364210 w 7460462"/>
              <a:gd name="connsiteY200" fmla="*/ 634889 h 5038448"/>
              <a:gd name="connsiteX201" fmla="*/ 7328115 w 7460462"/>
              <a:gd name="connsiteY201" fmla="*/ 598794 h 5038448"/>
              <a:gd name="connsiteX202" fmla="*/ 7316083 w 7460462"/>
              <a:gd name="connsiteY202" fmla="*/ 562699 h 5038448"/>
              <a:gd name="connsiteX203" fmla="*/ 7243894 w 7460462"/>
              <a:gd name="connsiteY203" fmla="*/ 514573 h 5038448"/>
              <a:gd name="connsiteX204" fmla="*/ 7219831 w 7460462"/>
              <a:gd name="connsiteY204" fmla="*/ 442384 h 5038448"/>
              <a:gd name="connsiteX205" fmla="*/ 7195768 w 7460462"/>
              <a:gd name="connsiteY205" fmla="*/ 406289 h 5038448"/>
              <a:gd name="connsiteX206" fmla="*/ 7183736 w 7460462"/>
              <a:gd name="connsiteY206" fmla="*/ 370194 h 5038448"/>
              <a:gd name="connsiteX207" fmla="*/ 7171705 w 7460462"/>
              <a:gd name="connsiteY207" fmla="*/ 322068 h 5038448"/>
              <a:gd name="connsiteX208" fmla="*/ 7147641 w 7460462"/>
              <a:gd name="connsiteY208" fmla="*/ 298005 h 5038448"/>
              <a:gd name="connsiteX209" fmla="*/ 7087483 w 7460462"/>
              <a:gd name="connsiteY209" fmla="*/ 237847 h 5038448"/>
              <a:gd name="connsiteX210" fmla="*/ 7075452 w 7460462"/>
              <a:gd name="connsiteY210" fmla="*/ 201752 h 5038448"/>
              <a:gd name="connsiteX211" fmla="*/ 7003262 w 7460462"/>
              <a:gd name="connsiteY211" fmla="*/ 129563 h 5038448"/>
              <a:gd name="connsiteX212" fmla="*/ 6943105 w 7460462"/>
              <a:gd name="connsiteY212" fmla="*/ 81436 h 5038448"/>
              <a:gd name="connsiteX213" fmla="*/ 6931073 w 7460462"/>
              <a:gd name="connsiteY213" fmla="*/ 45342 h 5038448"/>
              <a:gd name="connsiteX214" fmla="*/ 6774662 w 7460462"/>
              <a:gd name="connsiteY214" fmla="*/ 45342 h 5038448"/>
              <a:gd name="connsiteX215" fmla="*/ 6702473 w 7460462"/>
              <a:gd name="connsiteY215" fmla="*/ 93468 h 5038448"/>
              <a:gd name="connsiteX216" fmla="*/ 5872294 w 7460462"/>
              <a:gd name="connsiteY216" fmla="*/ 117531 h 5038448"/>
              <a:gd name="connsiteX217" fmla="*/ 5836199 w 7460462"/>
              <a:gd name="connsiteY217" fmla="*/ 141594 h 5038448"/>
              <a:gd name="connsiteX218" fmla="*/ 5764010 w 7460462"/>
              <a:gd name="connsiteY218" fmla="*/ 165657 h 5038448"/>
              <a:gd name="connsiteX219" fmla="*/ 5739947 w 7460462"/>
              <a:gd name="connsiteY219" fmla="*/ 189721 h 5038448"/>
              <a:gd name="connsiteX220" fmla="*/ 5475252 w 7460462"/>
              <a:gd name="connsiteY220" fmla="*/ 165657 h 5038448"/>
              <a:gd name="connsiteX221" fmla="*/ 5354936 w 7460462"/>
              <a:gd name="connsiteY221" fmla="*/ 105499 h 5038448"/>
              <a:gd name="connsiteX222" fmla="*/ 5318841 w 7460462"/>
              <a:gd name="connsiteY222" fmla="*/ 93468 h 5038448"/>
              <a:gd name="connsiteX223" fmla="*/ 5282747 w 7460462"/>
              <a:gd name="connsiteY223" fmla="*/ 69405 h 5038448"/>
              <a:gd name="connsiteX224" fmla="*/ 5210557 w 7460462"/>
              <a:gd name="connsiteY224" fmla="*/ 57373 h 5038448"/>
              <a:gd name="connsiteX225" fmla="*/ 5174462 w 7460462"/>
              <a:gd name="connsiteY225" fmla="*/ 45342 h 5038448"/>
              <a:gd name="connsiteX226" fmla="*/ 4731461 w 7460462"/>
              <a:gd name="connsiteY226" fmla="*/ 66 h 5038448"/>
              <a:gd name="connsiteX227" fmla="*/ 4571231 w 7460462"/>
              <a:gd name="connsiteY227" fmla="*/ 35705 h 5038448"/>
              <a:gd name="connsiteX228" fmla="*/ 4502861 w 7460462"/>
              <a:gd name="connsiteY228" fmla="*/ 65813 h 5038448"/>
              <a:gd name="connsiteX229" fmla="*/ 4450972 w 7460462"/>
              <a:gd name="connsiteY229" fmla="*/ 111772 h 5038448"/>
              <a:gd name="connsiteX0" fmla="*/ 4521766 w 7505597"/>
              <a:gd name="connsiteY0" fmla="*/ 117531 h 5038448"/>
              <a:gd name="connsiteX1" fmla="*/ 4463524 w 7505597"/>
              <a:gd name="connsiteY1" fmla="*/ 139080 h 5038448"/>
              <a:gd name="connsiteX2" fmla="*/ 4429044 w 7505597"/>
              <a:gd name="connsiteY2" fmla="*/ 175175 h 5038448"/>
              <a:gd name="connsiteX3" fmla="*/ 4370503 w 7505597"/>
              <a:gd name="connsiteY3" fmla="*/ 201872 h 5038448"/>
              <a:gd name="connsiteX4" fmla="*/ 4267786 w 7505597"/>
              <a:gd name="connsiteY4" fmla="*/ 168112 h 5038448"/>
              <a:gd name="connsiteX5" fmla="*/ 4104312 w 7505597"/>
              <a:gd name="connsiteY5" fmla="*/ 87542 h 5038448"/>
              <a:gd name="connsiteX6" fmla="*/ 4018475 w 7505597"/>
              <a:gd name="connsiteY6" fmla="*/ 159731 h 5038448"/>
              <a:gd name="connsiteX7" fmla="*/ 3982381 w 7505597"/>
              <a:gd name="connsiteY7" fmla="*/ 227671 h 5038448"/>
              <a:gd name="connsiteX8" fmla="*/ 4003809 w 7505597"/>
              <a:gd name="connsiteY8" fmla="*/ 332005 h 5038448"/>
              <a:gd name="connsiteX9" fmla="*/ 3957299 w 7505597"/>
              <a:gd name="connsiteY9" fmla="*/ 428855 h 5038448"/>
              <a:gd name="connsiteX10" fmla="*/ 3892593 w 7505597"/>
              <a:gd name="connsiteY10" fmla="*/ 590713 h 5038448"/>
              <a:gd name="connsiteX11" fmla="*/ 3872061 w 7505597"/>
              <a:gd name="connsiteY11" fmla="*/ 683015 h 5038448"/>
              <a:gd name="connsiteX12" fmla="*/ 3835966 w 7505597"/>
              <a:gd name="connsiteY12" fmla="*/ 707078 h 5038448"/>
              <a:gd name="connsiteX13" fmla="*/ 3775808 w 7505597"/>
              <a:gd name="connsiteY13" fmla="*/ 719110 h 5038448"/>
              <a:gd name="connsiteX14" fmla="*/ 3739713 w 7505597"/>
              <a:gd name="connsiteY14" fmla="*/ 731142 h 5038448"/>
              <a:gd name="connsiteX15" fmla="*/ 3691587 w 7505597"/>
              <a:gd name="connsiteY15" fmla="*/ 767236 h 5038448"/>
              <a:gd name="connsiteX16" fmla="*/ 3571271 w 7505597"/>
              <a:gd name="connsiteY16" fmla="*/ 791299 h 5038448"/>
              <a:gd name="connsiteX17" fmla="*/ 3499082 w 7505597"/>
              <a:gd name="connsiteY17" fmla="*/ 815363 h 5038448"/>
              <a:gd name="connsiteX18" fmla="*/ 3462987 w 7505597"/>
              <a:gd name="connsiteY18" fmla="*/ 827394 h 5038448"/>
              <a:gd name="connsiteX19" fmla="*/ 3378766 w 7505597"/>
              <a:gd name="connsiteY19" fmla="*/ 863489 h 5038448"/>
              <a:gd name="connsiteX20" fmla="*/ 3234387 w 7505597"/>
              <a:gd name="connsiteY20" fmla="*/ 923647 h 5038448"/>
              <a:gd name="connsiteX21" fmla="*/ 3210324 w 7505597"/>
              <a:gd name="connsiteY21" fmla="*/ 959742 h 5038448"/>
              <a:gd name="connsiteX22" fmla="*/ 3138134 w 7505597"/>
              <a:gd name="connsiteY22" fmla="*/ 983805 h 5038448"/>
              <a:gd name="connsiteX23" fmla="*/ 3065945 w 7505597"/>
              <a:gd name="connsiteY23" fmla="*/ 1007868 h 5038448"/>
              <a:gd name="connsiteX24" fmla="*/ 2981724 w 7505597"/>
              <a:gd name="connsiteY24" fmla="*/ 1043963 h 5038448"/>
              <a:gd name="connsiteX25" fmla="*/ 2928294 w 7505597"/>
              <a:gd name="connsiteY25" fmla="*/ 1011689 h 5038448"/>
              <a:gd name="connsiteX26" fmla="*/ 2840196 w 7505597"/>
              <a:gd name="connsiteY26" fmla="*/ 1032387 h 5038448"/>
              <a:gd name="connsiteX27" fmla="*/ 2790131 w 7505597"/>
              <a:gd name="connsiteY27" fmla="*/ 1073786 h 5038448"/>
              <a:gd name="connsiteX28" fmla="*/ 2723244 w 7505597"/>
              <a:gd name="connsiteY28" fmla="*/ 1090150 h 5038448"/>
              <a:gd name="connsiteX29" fmla="*/ 2578353 w 7505597"/>
              <a:gd name="connsiteY29" fmla="*/ 1113244 h 5038448"/>
              <a:gd name="connsiteX30" fmla="*/ 2555258 w 7505597"/>
              <a:gd name="connsiteY30" fmla="*/ 1198948 h 5038448"/>
              <a:gd name="connsiteX31" fmla="*/ 2529769 w 7505597"/>
              <a:gd name="connsiteY31" fmla="*/ 1242740 h 5038448"/>
              <a:gd name="connsiteX32" fmla="*/ 2536555 w 7505597"/>
              <a:gd name="connsiteY32" fmla="*/ 1272563 h 5038448"/>
              <a:gd name="connsiteX33" fmla="*/ 2500461 w 7505597"/>
              <a:gd name="connsiteY33" fmla="*/ 1284594 h 5038448"/>
              <a:gd name="connsiteX34" fmla="*/ 2476397 w 7505597"/>
              <a:gd name="connsiteY34" fmla="*/ 1308657 h 5038448"/>
              <a:gd name="connsiteX35" fmla="*/ 2440303 w 7505597"/>
              <a:gd name="connsiteY35" fmla="*/ 1320689 h 5038448"/>
              <a:gd name="connsiteX36" fmla="*/ 2368113 w 7505597"/>
              <a:gd name="connsiteY36" fmla="*/ 1392878 h 5038448"/>
              <a:gd name="connsiteX37" fmla="*/ 2344050 w 7505597"/>
              <a:gd name="connsiteY37" fmla="*/ 1416942 h 5038448"/>
              <a:gd name="connsiteX38" fmla="*/ 2307955 w 7505597"/>
              <a:gd name="connsiteY38" fmla="*/ 1441005 h 5038448"/>
              <a:gd name="connsiteX39" fmla="*/ 2283892 w 7505597"/>
              <a:gd name="connsiteY39" fmla="*/ 1477099 h 5038448"/>
              <a:gd name="connsiteX40" fmla="*/ 2247797 w 7505597"/>
              <a:gd name="connsiteY40" fmla="*/ 1501163 h 5038448"/>
              <a:gd name="connsiteX41" fmla="*/ 2235766 w 7505597"/>
              <a:gd name="connsiteY41" fmla="*/ 1537257 h 5038448"/>
              <a:gd name="connsiteX42" fmla="*/ 2211703 w 7505597"/>
              <a:gd name="connsiteY42" fmla="*/ 1561321 h 5038448"/>
              <a:gd name="connsiteX43" fmla="*/ 2163576 w 7505597"/>
              <a:gd name="connsiteY43" fmla="*/ 1621478 h 5038448"/>
              <a:gd name="connsiteX44" fmla="*/ 2151545 w 7505597"/>
              <a:gd name="connsiteY44" fmla="*/ 1669605 h 5038448"/>
              <a:gd name="connsiteX45" fmla="*/ 1999410 w 7505597"/>
              <a:gd name="connsiteY45" fmla="*/ 1645998 h 5038448"/>
              <a:gd name="connsiteX46" fmla="*/ 1989319 w 7505597"/>
              <a:gd name="connsiteY46" fmla="*/ 1729763 h 5038448"/>
              <a:gd name="connsiteX47" fmla="*/ 1878582 w 7505597"/>
              <a:gd name="connsiteY47" fmla="*/ 1757190 h 5038448"/>
              <a:gd name="connsiteX48" fmla="*/ 1775088 w 7505597"/>
              <a:gd name="connsiteY48" fmla="*/ 1816378 h 5038448"/>
              <a:gd name="connsiteX49" fmla="*/ 1732265 w 7505597"/>
              <a:gd name="connsiteY49" fmla="*/ 1928997 h 5038448"/>
              <a:gd name="connsiteX50" fmla="*/ 1660532 w 7505597"/>
              <a:gd name="connsiteY50" fmla="*/ 1973758 h 5038448"/>
              <a:gd name="connsiteX51" fmla="*/ 1661901 w 7505597"/>
              <a:gd name="connsiteY51" fmla="*/ 2040668 h 5038448"/>
              <a:gd name="connsiteX52" fmla="*/ 1626433 w 7505597"/>
              <a:gd name="connsiteY52" fmla="*/ 2094074 h 5038448"/>
              <a:gd name="connsiteX53" fmla="*/ 1572546 w 7505597"/>
              <a:gd name="connsiteY53" fmla="*/ 2149898 h 5038448"/>
              <a:gd name="connsiteX54" fmla="*/ 1535483 w 7505597"/>
              <a:gd name="connsiteY54" fmla="*/ 2215360 h 5038448"/>
              <a:gd name="connsiteX55" fmla="*/ 1516723 w 7505597"/>
              <a:gd name="connsiteY55" fmla="*/ 2280820 h 5038448"/>
              <a:gd name="connsiteX56" fmla="*/ 1360514 w 7505597"/>
              <a:gd name="connsiteY56" fmla="*/ 2344990 h 5038448"/>
              <a:gd name="connsiteX57" fmla="*/ 1441682 w 7505597"/>
              <a:gd name="connsiteY57" fmla="*/ 2451657 h 5038448"/>
              <a:gd name="connsiteX58" fmla="*/ 1376675 w 7505597"/>
              <a:gd name="connsiteY58" fmla="*/ 2498467 h 5038448"/>
              <a:gd name="connsiteX59" fmla="*/ 1369492 w 7505597"/>
              <a:gd name="connsiteY59" fmla="*/ 2523847 h 5038448"/>
              <a:gd name="connsiteX60" fmla="*/ 1321366 w 7505597"/>
              <a:gd name="connsiteY60" fmla="*/ 2559942 h 5038448"/>
              <a:gd name="connsiteX61" fmla="*/ 1249176 w 7505597"/>
              <a:gd name="connsiteY61" fmla="*/ 2620099 h 5038448"/>
              <a:gd name="connsiteX62" fmla="*/ 1237145 w 7505597"/>
              <a:gd name="connsiteY62" fmla="*/ 2656194 h 5038448"/>
              <a:gd name="connsiteX63" fmla="*/ 1164955 w 7505597"/>
              <a:gd name="connsiteY63" fmla="*/ 2728384 h 5038448"/>
              <a:gd name="connsiteX64" fmla="*/ 1042401 w 7505597"/>
              <a:gd name="connsiteY64" fmla="*/ 2763639 h 5038448"/>
              <a:gd name="connsiteX65" fmla="*/ 826952 w 7505597"/>
              <a:gd name="connsiteY65" fmla="*/ 2854296 h 5038448"/>
              <a:gd name="connsiteX66" fmla="*/ 654034 w 7505597"/>
              <a:gd name="connsiteY66" fmla="*/ 2890391 h 5038448"/>
              <a:gd name="connsiteX67" fmla="*/ 534277 w 7505597"/>
              <a:gd name="connsiteY67" fmla="*/ 2951947 h 5038448"/>
              <a:gd name="connsiteX68" fmla="*/ 189141 w 7505597"/>
              <a:gd name="connsiteY68" fmla="*/ 2998205 h 5038448"/>
              <a:gd name="connsiteX69" fmla="*/ 121451 w 7505597"/>
              <a:gd name="connsiteY69" fmla="*/ 3046331 h 5038448"/>
              <a:gd name="connsiteX70" fmla="*/ 101050 w 7505597"/>
              <a:gd name="connsiteY70" fmla="*/ 3062862 h 5038448"/>
              <a:gd name="connsiteX71" fmla="*/ 45182 w 7505597"/>
              <a:gd name="connsiteY71" fmla="*/ 3110988 h 5038448"/>
              <a:gd name="connsiteX72" fmla="*/ 840103 w 7505597"/>
              <a:gd name="connsiteY72" fmla="*/ 3329963 h 5038448"/>
              <a:gd name="connsiteX73" fmla="*/ 828071 w 7505597"/>
              <a:gd name="connsiteY73" fmla="*/ 3378089 h 5038448"/>
              <a:gd name="connsiteX74" fmla="*/ 804008 w 7505597"/>
              <a:gd name="connsiteY74" fmla="*/ 3414184 h 5038448"/>
              <a:gd name="connsiteX75" fmla="*/ 779945 w 7505597"/>
              <a:gd name="connsiteY75" fmla="*/ 3462310 h 5038448"/>
              <a:gd name="connsiteX76" fmla="*/ 767913 w 7505597"/>
              <a:gd name="connsiteY76" fmla="*/ 3522468 h 5038448"/>
              <a:gd name="connsiteX77" fmla="*/ 743850 w 7505597"/>
              <a:gd name="connsiteY77" fmla="*/ 3618721 h 5038448"/>
              <a:gd name="connsiteX78" fmla="*/ 731818 w 7505597"/>
              <a:gd name="connsiteY78" fmla="*/ 3727005 h 5038448"/>
              <a:gd name="connsiteX79" fmla="*/ 707755 w 7505597"/>
              <a:gd name="connsiteY79" fmla="*/ 3799194 h 5038448"/>
              <a:gd name="connsiteX80" fmla="*/ 695724 w 7505597"/>
              <a:gd name="connsiteY80" fmla="*/ 3835289 h 5038448"/>
              <a:gd name="connsiteX81" fmla="*/ 659629 w 7505597"/>
              <a:gd name="connsiteY81" fmla="*/ 3967636 h 5038448"/>
              <a:gd name="connsiteX82" fmla="*/ 635566 w 7505597"/>
              <a:gd name="connsiteY82" fmla="*/ 4003731 h 5038448"/>
              <a:gd name="connsiteX83" fmla="*/ 599471 w 7505597"/>
              <a:gd name="connsiteY83" fmla="*/ 4099984 h 5038448"/>
              <a:gd name="connsiteX84" fmla="*/ 563376 w 7505597"/>
              <a:gd name="connsiteY84" fmla="*/ 4172173 h 5038448"/>
              <a:gd name="connsiteX85" fmla="*/ 539313 w 7505597"/>
              <a:gd name="connsiteY85" fmla="*/ 4316552 h 5038448"/>
              <a:gd name="connsiteX86" fmla="*/ 527282 w 7505597"/>
              <a:gd name="connsiteY86" fmla="*/ 4352647 h 5038448"/>
              <a:gd name="connsiteX87" fmla="*/ 515250 w 7505597"/>
              <a:gd name="connsiteY87" fmla="*/ 4460931 h 5038448"/>
              <a:gd name="connsiteX88" fmla="*/ 503218 w 7505597"/>
              <a:gd name="connsiteY88" fmla="*/ 4629373 h 5038448"/>
              <a:gd name="connsiteX89" fmla="*/ 539313 w 7505597"/>
              <a:gd name="connsiteY89" fmla="*/ 4641405 h 5038448"/>
              <a:gd name="connsiteX90" fmla="*/ 635566 w 7505597"/>
              <a:gd name="connsiteY90" fmla="*/ 4653436 h 5038448"/>
              <a:gd name="connsiteX91" fmla="*/ 671661 w 7505597"/>
              <a:gd name="connsiteY91" fmla="*/ 4665468 h 5038448"/>
              <a:gd name="connsiteX92" fmla="*/ 719787 w 7505597"/>
              <a:gd name="connsiteY92" fmla="*/ 4677499 h 5038448"/>
              <a:gd name="connsiteX93" fmla="*/ 791976 w 7505597"/>
              <a:gd name="connsiteY93" fmla="*/ 4701563 h 5038448"/>
              <a:gd name="connsiteX94" fmla="*/ 1080734 w 7505597"/>
              <a:gd name="connsiteY94" fmla="*/ 4701563 h 5038448"/>
              <a:gd name="connsiteX95" fmla="*/ 1116829 w 7505597"/>
              <a:gd name="connsiteY95" fmla="*/ 4713594 h 5038448"/>
              <a:gd name="connsiteX96" fmla="*/ 1189018 w 7505597"/>
              <a:gd name="connsiteY96" fmla="*/ 4725626 h 5038448"/>
              <a:gd name="connsiteX97" fmla="*/ 1273240 w 7505597"/>
              <a:gd name="connsiteY97" fmla="*/ 4749689 h 5038448"/>
              <a:gd name="connsiteX98" fmla="*/ 1658250 w 7505597"/>
              <a:gd name="connsiteY98" fmla="*/ 4737657 h 5038448"/>
              <a:gd name="connsiteX99" fmla="*/ 1694345 w 7505597"/>
              <a:gd name="connsiteY99" fmla="*/ 4725626 h 5038448"/>
              <a:gd name="connsiteX100" fmla="*/ 1862787 w 7505597"/>
              <a:gd name="connsiteY100" fmla="*/ 4737657 h 5038448"/>
              <a:gd name="connsiteX101" fmla="*/ 2115450 w 7505597"/>
              <a:gd name="connsiteY101" fmla="*/ 4749689 h 5038448"/>
              <a:gd name="connsiteX102" fmla="*/ 2307955 w 7505597"/>
              <a:gd name="connsiteY102" fmla="*/ 4725626 h 5038448"/>
              <a:gd name="connsiteX103" fmla="*/ 2380145 w 7505597"/>
              <a:gd name="connsiteY103" fmla="*/ 4677499 h 5038448"/>
              <a:gd name="connsiteX104" fmla="*/ 2452334 w 7505597"/>
              <a:gd name="connsiteY104" fmla="*/ 4653436 h 5038448"/>
              <a:gd name="connsiteX105" fmla="*/ 2488429 w 7505597"/>
              <a:gd name="connsiteY105" fmla="*/ 4641405 h 5038448"/>
              <a:gd name="connsiteX106" fmla="*/ 2753124 w 7505597"/>
              <a:gd name="connsiteY106" fmla="*/ 4653436 h 5038448"/>
              <a:gd name="connsiteX107" fmla="*/ 2825313 w 7505597"/>
              <a:gd name="connsiteY107" fmla="*/ 4665468 h 5038448"/>
              <a:gd name="connsiteX108" fmla="*/ 2957661 w 7505597"/>
              <a:gd name="connsiteY108" fmla="*/ 4677499 h 5038448"/>
              <a:gd name="connsiteX109" fmla="*/ 2993755 w 7505597"/>
              <a:gd name="connsiteY109" fmla="*/ 4689531 h 5038448"/>
              <a:gd name="connsiteX110" fmla="*/ 3065945 w 7505597"/>
              <a:gd name="connsiteY110" fmla="*/ 4749689 h 5038448"/>
              <a:gd name="connsiteX111" fmla="*/ 3114071 w 7505597"/>
              <a:gd name="connsiteY111" fmla="*/ 4761721 h 5038448"/>
              <a:gd name="connsiteX112" fmla="*/ 3198292 w 7505597"/>
              <a:gd name="connsiteY112" fmla="*/ 4809847 h 5038448"/>
              <a:gd name="connsiteX113" fmla="*/ 3270482 w 7505597"/>
              <a:gd name="connsiteY113" fmla="*/ 4833910 h 5038448"/>
              <a:gd name="connsiteX114" fmla="*/ 3306576 w 7505597"/>
              <a:gd name="connsiteY114" fmla="*/ 4845942 h 5038448"/>
              <a:gd name="connsiteX115" fmla="*/ 3378766 w 7505597"/>
              <a:gd name="connsiteY115" fmla="*/ 4857973 h 5038448"/>
              <a:gd name="connsiteX116" fmla="*/ 3450955 w 7505597"/>
              <a:gd name="connsiteY116" fmla="*/ 4882036 h 5038448"/>
              <a:gd name="connsiteX117" fmla="*/ 3487050 w 7505597"/>
              <a:gd name="connsiteY117" fmla="*/ 4894068 h 5038448"/>
              <a:gd name="connsiteX118" fmla="*/ 3547208 w 7505597"/>
              <a:gd name="connsiteY118" fmla="*/ 4906099 h 5038448"/>
              <a:gd name="connsiteX119" fmla="*/ 3619397 w 7505597"/>
              <a:gd name="connsiteY119" fmla="*/ 4930163 h 5038448"/>
              <a:gd name="connsiteX120" fmla="*/ 3655492 w 7505597"/>
              <a:gd name="connsiteY120" fmla="*/ 4942194 h 5038448"/>
              <a:gd name="connsiteX121" fmla="*/ 3727682 w 7505597"/>
              <a:gd name="connsiteY121" fmla="*/ 4990321 h 5038448"/>
              <a:gd name="connsiteX122" fmla="*/ 3896124 w 7505597"/>
              <a:gd name="connsiteY122" fmla="*/ 5014384 h 5038448"/>
              <a:gd name="connsiteX123" fmla="*/ 3932218 w 7505597"/>
              <a:gd name="connsiteY123" fmla="*/ 5026415 h 5038448"/>
              <a:gd name="connsiteX124" fmla="*/ 4208945 w 7505597"/>
              <a:gd name="connsiteY124" fmla="*/ 5026415 h 5038448"/>
              <a:gd name="connsiteX125" fmla="*/ 4293166 w 7505597"/>
              <a:gd name="connsiteY125" fmla="*/ 5002352 h 5038448"/>
              <a:gd name="connsiteX126" fmla="*/ 4365355 w 7505597"/>
              <a:gd name="connsiteY126" fmla="*/ 4954226 h 5038448"/>
              <a:gd name="connsiteX127" fmla="*/ 4401450 w 7505597"/>
              <a:gd name="connsiteY127" fmla="*/ 4942194 h 5038448"/>
              <a:gd name="connsiteX128" fmla="*/ 4473640 w 7505597"/>
              <a:gd name="connsiteY128" fmla="*/ 4894068 h 5038448"/>
              <a:gd name="connsiteX129" fmla="*/ 4485671 w 7505597"/>
              <a:gd name="connsiteY129" fmla="*/ 4857973 h 5038448"/>
              <a:gd name="connsiteX130" fmla="*/ 4521766 w 7505597"/>
              <a:gd name="connsiteY130" fmla="*/ 4845942 h 5038448"/>
              <a:gd name="connsiteX131" fmla="*/ 4545829 w 7505597"/>
              <a:gd name="connsiteY131" fmla="*/ 4821878 h 5038448"/>
              <a:gd name="connsiteX132" fmla="*/ 4618018 w 7505597"/>
              <a:gd name="connsiteY132" fmla="*/ 4773752 h 5038448"/>
              <a:gd name="connsiteX133" fmla="*/ 4678176 w 7505597"/>
              <a:gd name="connsiteY133" fmla="*/ 4713594 h 5038448"/>
              <a:gd name="connsiteX134" fmla="*/ 4702240 w 7505597"/>
              <a:gd name="connsiteY134" fmla="*/ 4677499 h 5038448"/>
              <a:gd name="connsiteX135" fmla="*/ 4786461 w 7505597"/>
              <a:gd name="connsiteY135" fmla="*/ 4629373 h 5038448"/>
              <a:gd name="connsiteX136" fmla="*/ 4882713 w 7505597"/>
              <a:gd name="connsiteY136" fmla="*/ 4569215 h 5038448"/>
              <a:gd name="connsiteX137" fmla="*/ 4918808 w 7505597"/>
              <a:gd name="connsiteY137" fmla="*/ 4545152 h 5038448"/>
              <a:gd name="connsiteX138" fmla="*/ 4990997 w 7505597"/>
              <a:gd name="connsiteY138" fmla="*/ 4521089 h 5038448"/>
              <a:gd name="connsiteX139" fmla="*/ 5027092 w 7505597"/>
              <a:gd name="connsiteY139" fmla="*/ 4509057 h 5038448"/>
              <a:gd name="connsiteX140" fmla="*/ 5063187 w 7505597"/>
              <a:gd name="connsiteY140" fmla="*/ 4484994 h 5038448"/>
              <a:gd name="connsiteX141" fmla="*/ 5135376 w 7505597"/>
              <a:gd name="connsiteY141" fmla="*/ 4460931 h 5038448"/>
              <a:gd name="connsiteX142" fmla="*/ 5159440 w 7505597"/>
              <a:gd name="connsiteY142" fmla="*/ 4436868 h 5038448"/>
              <a:gd name="connsiteX143" fmla="*/ 5243661 w 7505597"/>
              <a:gd name="connsiteY143" fmla="*/ 4412805 h 5038448"/>
              <a:gd name="connsiteX144" fmla="*/ 5315850 w 7505597"/>
              <a:gd name="connsiteY144" fmla="*/ 4388742 h 5038448"/>
              <a:gd name="connsiteX145" fmla="*/ 5351945 w 7505597"/>
              <a:gd name="connsiteY145" fmla="*/ 4376710 h 5038448"/>
              <a:gd name="connsiteX146" fmla="*/ 5472261 w 7505597"/>
              <a:gd name="connsiteY146" fmla="*/ 4304521 h 5038448"/>
              <a:gd name="connsiteX147" fmla="*/ 5520387 w 7505597"/>
              <a:gd name="connsiteY147" fmla="*/ 4292489 h 5038448"/>
              <a:gd name="connsiteX148" fmla="*/ 5556482 w 7505597"/>
              <a:gd name="connsiteY148" fmla="*/ 4280457 h 5038448"/>
              <a:gd name="connsiteX149" fmla="*/ 5628671 w 7505597"/>
              <a:gd name="connsiteY149" fmla="*/ 4268426 h 5038448"/>
              <a:gd name="connsiteX150" fmla="*/ 5688829 w 7505597"/>
              <a:gd name="connsiteY150" fmla="*/ 4256394 h 5038448"/>
              <a:gd name="connsiteX151" fmla="*/ 5857271 w 7505597"/>
              <a:gd name="connsiteY151" fmla="*/ 4268426 h 5038448"/>
              <a:gd name="connsiteX152" fmla="*/ 6013682 w 7505597"/>
              <a:gd name="connsiteY152" fmla="*/ 4244363 h 5038448"/>
              <a:gd name="connsiteX153" fmla="*/ 6278376 w 7505597"/>
              <a:gd name="connsiteY153" fmla="*/ 4220299 h 5038448"/>
              <a:gd name="connsiteX154" fmla="*/ 6386661 w 7505597"/>
              <a:gd name="connsiteY154" fmla="*/ 4112015 h 5038448"/>
              <a:gd name="connsiteX155" fmla="*/ 6422755 w 7505597"/>
              <a:gd name="connsiteY155" fmla="*/ 4075921 h 5038448"/>
              <a:gd name="connsiteX156" fmla="*/ 6446818 w 7505597"/>
              <a:gd name="connsiteY156" fmla="*/ 4039826 h 5038448"/>
              <a:gd name="connsiteX157" fmla="*/ 6458850 w 7505597"/>
              <a:gd name="connsiteY157" fmla="*/ 4003731 h 5038448"/>
              <a:gd name="connsiteX158" fmla="*/ 6482913 w 7505597"/>
              <a:gd name="connsiteY158" fmla="*/ 3955605 h 5038448"/>
              <a:gd name="connsiteX159" fmla="*/ 6519008 w 7505597"/>
              <a:gd name="connsiteY159" fmla="*/ 3727005 h 5038448"/>
              <a:gd name="connsiteX160" fmla="*/ 6531040 w 7505597"/>
              <a:gd name="connsiteY160" fmla="*/ 3606689 h 5038448"/>
              <a:gd name="connsiteX161" fmla="*/ 6543071 w 7505597"/>
              <a:gd name="connsiteY161" fmla="*/ 3329963 h 5038448"/>
              <a:gd name="connsiteX162" fmla="*/ 6567134 w 7505597"/>
              <a:gd name="connsiteY162" fmla="*/ 3305899 h 5038448"/>
              <a:gd name="connsiteX163" fmla="*/ 6675418 w 7505597"/>
              <a:gd name="connsiteY163" fmla="*/ 3221678 h 5038448"/>
              <a:gd name="connsiteX164" fmla="*/ 6699482 w 7505597"/>
              <a:gd name="connsiteY164" fmla="*/ 3149489 h 5038448"/>
              <a:gd name="connsiteX165" fmla="*/ 6711513 w 7505597"/>
              <a:gd name="connsiteY165" fmla="*/ 3101363 h 5038448"/>
              <a:gd name="connsiteX166" fmla="*/ 6759640 w 7505597"/>
              <a:gd name="connsiteY166" fmla="*/ 3053236 h 5038448"/>
              <a:gd name="connsiteX167" fmla="*/ 6807766 w 7505597"/>
              <a:gd name="connsiteY167" fmla="*/ 2981047 h 5038448"/>
              <a:gd name="connsiteX168" fmla="*/ 6831829 w 7505597"/>
              <a:gd name="connsiteY168" fmla="*/ 2944952 h 5038448"/>
              <a:gd name="connsiteX169" fmla="*/ 6831829 w 7505597"/>
              <a:gd name="connsiteY169" fmla="*/ 2656194 h 5038448"/>
              <a:gd name="connsiteX170" fmla="*/ 6819797 w 7505597"/>
              <a:gd name="connsiteY170" fmla="*/ 2620099 h 5038448"/>
              <a:gd name="connsiteX171" fmla="*/ 6759640 w 7505597"/>
              <a:gd name="connsiteY171" fmla="*/ 2523847 h 5038448"/>
              <a:gd name="connsiteX172" fmla="*/ 6735576 w 7505597"/>
              <a:gd name="connsiteY172" fmla="*/ 2451657 h 5038448"/>
              <a:gd name="connsiteX173" fmla="*/ 6771671 w 7505597"/>
              <a:gd name="connsiteY173" fmla="*/ 2427594 h 5038448"/>
              <a:gd name="connsiteX174" fmla="*/ 6807766 w 7505597"/>
              <a:gd name="connsiteY174" fmla="*/ 2415563 h 5038448"/>
              <a:gd name="connsiteX175" fmla="*/ 6819797 w 7505597"/>
              <a:gd name="connsiteY175" fmla="*/ 2379468 h 5038448"/>
              <a:gd name="connsiteX176" fmla="*/ 6843861 w 7505597"/>
              <a:gd name="connsiteY176" fmla="*/ 2343373 h 5038448"/>
              <a:gd name="connsiteX177" fmla="*/ 6867924 w 7505597"/>
              <a:gd name="connsiteY177" fmla="*/ 2138836 h 5038448"/>
              <a:gd name="connsiteX178" fmla="*/ 6904018 w 7505597"/>
              <a:gd name="connsiteY178" fmla="*/ 1982426 h 5038448"/>
              <a:gd name="connsiteX179" fmla="*/ 6928082 w 7505597"/>
              <a:gd name="connsiteY179" fmla="*/ 1886173 h 5038448"/>
              <a:gd name="connsiteX180" fmla="*/ 6940113 w 7505597"/>
              <a:gd name="connsiteY180" fmla="*/ 1850078 h 5038448"/>
              <a:gd name="connsiteX181" fmla="*/ 6964176 w 7505597"/>
              <a:gd name="connsiteY181" fmla="*/ 1813984 h 5038448"/>
              <a:gd name="connsiteX182" fmla="*/ 6976208 w 7505597"/>
              <a:gd name="connsiteY182" fmla="*/ 1777889 h 5038448"/>
              <a:gd name="connsiteX183" fmla="*/ 7012303 w 7505597"/>
              <a:gd name="connsiteY183" fmla="*/ 1765857 h 5038448"/>
              <a:gd name="connsiteX184" fmla="*/ 7024334 w 7505597"/>
              <a:gd name="connsiteY184" fmla="*/ 1729763 h 5038448"/>
              <a:gd name="connsiteX185" fmla="*/ 7048397 w 7505597"/>
              <a:gd name="connsiteY185" fmla="*/ 1705699 h 5038448"/>
              <a:gd name="connsiteX186" fmla="*/ 7060429 w 7505597"/>
              <a:gd name="connsiteY186" fmla="*/ 1657573 h 5038448"/>
              <a:gd name="connsiteX187" fmla="*/ 7096524 w 7505597"/>
              <a:gd name="connsiteY187" fmla="*/ 1621478 h 5038448"/>
              <a:gd name="connsiteX188" fmla="*/ 7120587 w 7505597"/>
              <a:gd name="connsiteY188" fmla="*/ 1585384 h 5038448"/>
              <a:gd name="connsiteX189" fmla="*/ 7228871 w 7505597"/>
              <a:gd name="connsiteY189" fmla="*/ 1537257 h 5038448"/>
              <a:gd name="connsiteX190" fmla="*/ 7301061 w 7505597"/>
              <a:gd name="connsiteY190" fmla="*/ 1477099 h 5038448"/>
              <a:gd name="connsiteX191" fmla="*/ 7349187 w 7505597"/>
              <a:gd name="connsiteY191" fmla="*/ 1441005 h 5038448"/>
              <a:gd name="connsiteX192" fmla="*/ 7409345 w 7505597"/>
              <a:gd name="connsiteY192" fmla="*/ 1368815 h 5038448"/>
              <a:gd name="connsiteX193" fmla="*/ 7433408 w 7505597"/>
              <a:gd name="connsiteY193" fmla="*/ 1296626 h 5038448"/>
              <a:gd name="connsiteX194" fmla="*/ 7445440 w 7505597"/>
              <a:gd name="connsiteY194" fmla="*/ 1260531 h 5038448"/>
              <a:gd name="connsiteX195" fmla="*/ 7469503 w 7505597"/>
              <a:gd name="connsiteY195" fmla="*/ 1152247 h 5038448"/>
              <a:gd name="connsiteX196" fmla="*/ 7481534 w 7505597"/>
              <a:gd name="connsiteY196" fmla="*/ 1007868 h 5038448"/>
              <a:gd name="connsiteX197" fmla="*/ 7505597 w 7505597"/>
              <a:gd name="connsiteY197" fmla="*/ 911615 h 5038448"/>
              <a:gd name="connsiteX198" fmla="*/ 7481534 w 7505597"/>
              <a:gd name="connsiteY198" fmla="*/ 719110 h 5038448"/>
              <a:gd name="connsiteX199" fmla="*/ 7457471 w 7505597"/>
              <a:gd name="connsiteY199" fmla="*/ 670984 h 5038448"/>
              <a:gd name="connsiteX200" fmla="*/ 7409345 w 7505597"/>
              <a:gd name="connsiteY200" fmla="*/ 634889 h 5038448"/>
              <a:gd name="connsiteX201" fmla="*/ 7373250 w 7505597"/>
              <a:gd name="connsiteY201" fmla="*/ 598794 h 5038448"/>
              <a:gd name="connsiteX202" fmla="*/ 7361218 w 7505597"/>
              <a:gd name="connsiteY202" fmla="*/ 562699 h 5038448"/>
              <a:gd name="connsiteX203" fmla="*/ 7289029 w 7505597"/>
              <a:gd name="connsiteY203" fmla="*/ 514573 h 5038448"/>
              <a:gd name="connsiteX204" fmla="*/ 7264966 w 7505597"/>
              <a:gd name="connsiteY204" fmla="*/ 442384 h 5038448"/>
              <a:gd name="connsiteX205" fmla="*/ 7240903 w 7505597"/>
              <a:gd name="connsiteY205" fmla="*/ 406289 h 5038448"/>
              <a:gd name="connsiteX206" fmla="*/ 7228871 w 7505597"/>
              <a:gd name="connsiteY206" fmla="*/ 370194 h 5038448"/>
              <a:gd name="connsiteX207" fmla="*/ 7216840 w 7505597"/>
              <a:gd name="connsiteY207" fmla="*/ 322068 h 5038448"/>
              <a:gd name="connsiteX208" fmla="*/ 7192776 w 7505597"/>
              <a:gd name="connsiteY208" fmla="*/ 298005 h 5038448"/>
              <a:gd name="connsiteX209" fmla="*/ 7132618 w 7505597"/>
              <a:gd name="connsiteY209" fmla="*/ 237847 h 5038448"/>
              <a:gd name="connsiteX210" fmla="*/ 7120587 w 7505597"/>
              <a:gd name="connsiteY210" fmla="*/ 201752 h 5038448"/>
              <a:gd name="connsiteX211" fmla="*/ 7048397 w 7505597"/>
              <a:gd name="connsiteY211" fmla="*/ 129563 h 5038448"/>
              <a:gd name="connsiteX212" fmla="*/ 6988240 w 7505597"/>
              <a:gd name="connsiteY212" fmla="*/ 81436 h 5038448"/>
              <a:gd name="connsiteX213" fmla="*/ 6976208 w 7505597"/>
              <a:gd name="connsiteY213" fmla="*/ 45342 h 5038448"/>
              <a:gd name="connsiteX214" fmla="*/ 6819797 w 7505597"/>
              <a:gd name="connsiteY214" fmla="*/ 45342 h 5038448"/>
              <a:gd name="connsiteX215" fmla="*/ 6747608 w 7505597"/>
              <a:gd name="connsiteY215" fmla="*/ 93468 h 5038448"/>
              <a:gd name="connsiteX216" fmla="*/ 5917429 w 7505597"/>
              <a:gd name="connsiteY216" fmla="*/ 117531 h 5038448"/>
              <a:gd name="connsiteX217" fmla="*/ 5881334 w 7505597"/>
              <a:gd name="connsiteY217" fmla="*/ 141594 h 5038448"/>
              <a:gd name="connsiteX218" fmla="*/ 5809145 w 7505597"/>
              <a:gd name="connsiteY218" fmla="*/ 165657 h 5038448"/>
              <a:gd name="connsiteX219" fmla="*/ 5785082 w 7505597"/>
              <a:gd name="connsiteY219" fmla="*/ 189721 h 5038448"/>
              <a:gd name="connsiteX220" fmla="*/ 5520387 w 7505597"/>
              <a:gd name="connsiteY220" fmla="*/ 165657 h 5038448"/>
              <a:gd name="connsiteX221" fmla="*/ 5400071 w 7505597"/>
              <a:gd name="connsiteY221" fmla="*/ 105499 h 5038448"/>
              <a:gd name="connsiteX222" fmla="*/ 5363976 w 7505597"/>
              <a:gd name="connsiteY222" fmla="*/ 93468 h 5038448"/>
              <a:gd name="connsiteX223" fmla="*/ 5327882 w 7505597"/>
              <a:gd name="connsiteY223" fmla="*/ 69405 h 5038448"/>
              <a:gd name="connsiteX224" fmla="*/ 5255692 w 7505597"/>
              <a:gd name="connsiteY224" fmla="*/ 57373 h 5038448"/>
              <a:gd name="connsiteX225" fmla="*/ 5219597 w 7505597"/>
              <a:gd name="connsiteY225" fmla="*/ 45342 h 5038448"/>
              <a:gd name="connsiteX226" fmla="*/ 4776596 w 7505597"/>
              <a:gd name="connsiteY226" fmla="*/ 66 h 5038448"/>
              <a:gd name="connsiteX227" fmla="*/ 4616366 w 7505597"/>
              <a:gd name="connsiteY227" fmla="*/ 35705 h 5038448"/>
              <a:gd name="connsiteX228" fmla="*/ 4547996 w 7505597"/>
              <a:gd name="connsiteY228" fmla="*/ 65813 h 5038448"/>
              <a:gd name="connsiteX229" fmla="*/ 4496107 w 7505597"/>
              <a:gd name="connsiteY229" fmla="*/ 111772 h 5038448"/>
              <a:gd name="connsiteX0" fmla="*/ 4521766 w 7505597"/>
              <a:gd name="connsiteY0" fmla="*/ 117531 h 5038448"/>
              <a:gd name="connsiteX1" fmla="*/ 4463524 w 7505597"/>
              <a:gd name="connsiteY1" fmla="*/ 139080 h 5038448"/>
              <a:gd name="connsiteX2" fmla="*/ 4429044 w 7505597"/>
              <a:gd name="connsiteY2" fmla="*/ 175175 h 5038448"/>
              <a:gd name="connsiteX3" fmla="*/ 4370503 w 7505597"/>
              <a:gd name="connsiteY3" fmla="*/ 201872 h 5038448"/>
              <a:gd name="connsiteX4" fmla="*/ 4267786 w 7505597"/>
              <a:gd name="connsiteY4" fmla="*/ 168112 h 5038448"/>
              <a:gd name="connsiteX5" fmla="*/ 4104312 w 7505597"/>
              <a:gd name="connsiteY5" fmla="*/ 87542 h 5038448"/>
              <a:gd name="connsiteX6" fmla="*/ 4018475 w 7505597"/>
              <a:gd name="connsiteY6" fmla="*/ 159731 h 5038448"/>
              <a:gd name="connsiteX7" fmla="*/ 3982381 w 7505597"/>
              <a:gd name="connsiteY7" fmla="*/ 227671 h 5038448"/>
              <a:gd name="connsiteX8" fmla="*/ 4003809 w 7505597"/>
              <a:gd name="connsiteY8" fmla="*/ 332005 h 5038448"/>
              <a:gd name="connsiteX9" fmla="*/ 3957299 w 7505597"/>
              <a:gd name="connsiteY9" fmla="*/ 428855 h 5038448"/>
              <a:gd name="connsiteX10" fmla="*/ 3892593 w 7505597"/>
              <a:gd name="connsiteY10" fmla="*/ 590713 h 5038448"/>
              <a:gd name="connsiteX11" fmla="*/ 3872061 w 7505597"/>
              <a:gd name="connsiteY11" fmla="*/ 683015 h 5038448"/>
              <a:gd name="connsiteX12" fmla="*/ 3835966 w 7505597"/>
              <a:gd name="connsiteY12" fmla="*/ 707078 h 5038448"/>
              <a:gd name="connsiteX13" fmla="*/ 3775808 w 7505597"/>
              <a:gd name="connsiteY13" fmla="*/ 719110 h 5038448"/>
              <a:gd name="connsiteX14" fmla="*/ 3739713 w 7505597"/>
              <a:gd name="connsiteY14" fmla="*/ 731142 h 5038448"/>
              <a:gd name="connsiteX15" fmla="*/ 3691587 w 7505597"/>
              <a:gd name="connsiteY15" fmla="*/ 767236 h 5038448"/>
              <a:gd name="connsiteX16" fmla="*/ 3571271 w 7505597"/>
              <a:gd name="connsiteY16" fmla="*/ 791299 h 5038448"/>
              <a:gd name="connsiteX17" fmla="*/ 3499082 w 7505597"/>
              <a:gd name="connsiteY17" fmla="*/ 815363 h 5038448"/>
              <a:gd name="connsiteX18" fmla="*/ 3462987 w 7505597"/>
              <a:gd name="connsiteY18" fmla="*/ 827394 h 5038448"/>
              <a:gd name="connsiteX19" fmla="*/ 3378766 w 7505597"/>
              <a:gd name="connsiteY19" fmla="*/ 863489 h 5038448"/>
              <a:gd name="connsiteX20" fmla="*/ 3234387 w 7505597"/>
              <a:gd name="connsiteY20" fmla="*/ 923647 h 5038448"/>
              <a:gd name="connsiteX21" fmla="*/ 3210324 w 7505597"/>
              <a:gd name="connsiteY21" fmla="*/ 959742 h 5038448"/>
              <a:gd name="connsiteX22" fmla="*/ 3138134 w 7505597"/>
              <a:gd name="connsiteY22" fmla="*/ 983805 h 5038448"/>
              <a:gd name="connsiteX23" fmla="*/ 3065945 w 7505597"/>
              <a:gd name="connsiteY23" fmla="*/ 1007868 h 5038448"/>
              <a:gd name="connsiteX24" fmla="*/ 2981724 w 7505597"/>
              <a:gd name="connsiteY24" fmla="*/ 1043963 h 5038448"/>
              <a:gd name="connsiteX25" fmla="*/ 2928294 w 7505597"/>
              <a:gd name="connsiteY25" fmla="*/ 1011689 h 5038448"/>
              <a:gd name="connsiteX26" fmla="*/ 2840196 w 7505597"/>
              <a:gd name="connsiteY26" fmla="*/ 1032387 h 5038448"/>
              <a:gd name="connsiteX27" fmla="*/ 2790131 w 7505597"/>
              <a:gd name="connsiteY27" fmla="*/ 1073786 h 5038448"/>
              <a:gd name="connsiteX28" fmla="*/ 2723244 w 7505597"/>
              <a:gd name="connsiteY28" fmla="*/ 1090150 h 5038448"/>
              <a:gd name="connsiteX29" fmla="*/ 2578353 w 7505597"/>
              <a:gd name="connsiteY29" fmla="*/ 1113244 h 5038448"/>
              <a:gd name="connsiteX30" fmla="*/ 2555258 w 7505597"/>
              <a:gd name="connsiteY30" fmla="*/ 1198948 h 5038448"/>
              <a:gd name="connsiteX31" fmla="*/ 2529769 w 7505597"/>
              <a:gd name="connsiteY31" fmla="*/ 1242740 h 5038448"/>
              <a:gd name="connsiteX32" fmla="*/ 2536555 w 7505597"/>
              <a:gd name="connsiteY32" fmla="*/ 1272563 h 5038448"/>
              <a:gd name="connsiteX33" fmla="*/ 2500461 w 7505597"/>
              <a:gd name="connsiteY33" fmla="*/ 1284594 h 5038448"/>
              <a:gd name="connsiteX34" fmla="*/ 2476397 w 7505597"/>
              <a:gd name="connsiteY34" fmla="*/ 1308657 h 5038448"/>
              <a:gd name="connsiteX35" fmla="*/ 2440303 w 7505597"/>
              <a:gd name="connsiteY35" fmla="*/ 1320689 h 5038448"/>
              <a:gd name="connsiteX36" fmla="*/ 2368113 w 7505597"/>
              <a:gd name="connsiteY36" fmla="*/ 1392878 h 5038448"/>
              <a:gd name="connsiteX37" fmla="*/ 2344050 w 7505597"/>
              <a:gd name="connsiteY37" fmla="*/ 1416942 h 5038448"/>
              <a:gd name="connsiteX38" fmla="*/ 2307955 w 7505597"/>
              <a:gd name="connsiteY38" fmla="*/ 1441005 h 5038448"/>
              <a:gd name="connsiteX39" fmla="*/ 2283892 w 7505597"/>
              <a:gd name="connsiteY39" fmla="*/ 1477099 h 5038448"/>
              <a:gd name="connsiteX40" fmla="*/ 2247797 w 7505597"/>
              <a:gd name="connsiteY40" fmla="*/ 1501163 h 5038448"/>
              <a:gd name="connsiteX41" fmla="*/ 2235766 w 7505597"/>
              <a:gd name="connsiteY41" fmla="*/ 1537257 h 5038448"/>
              <a:gd name="connsiteX42" fmla="*/ 2211703 w 7505597"/>
              <a:gd name="connsiteY42" fmla="*/ 1561321 h 5038448"/>
              <a:gd name="connsiteX43" fmla="*/ 2163576 w 7505597"/>
              <a:gd name="connsiteY43" fmla="*/ 1621478 h 5038448"/>
              <a:gd name="connsiteX44" fmla="*/ 2151545 w 7505597"/>
              <a:gd name="connsiteY44" fmla="*/ 1669605 h 5038448"/>
              <a:gd name="connsiteX45" fmla="*/ 1999410 w 7505597"/>
              <a:gd name="connsiteY45" fmla="*/ 1645998 h 5038448"/>
              <a:gd name="connsiteX46" fmla="*/ 1989319 w 7505597"/>
              <a:gd name="connsiteY46" fmla="*/ 1729763 h 5038448"/>
              <a:gd name="connsiteX47" fmla="*/ 1878582 w 7505597"/>
              <a:gd name="connsiteY47" fmla="*/ 1757190 h 5038448"/>
              <a:gd name="connsiteX48" fmla="*/ 1775088 w 7505597"/>
              <a:gd name="connsiteY48" fmla="*/ 1816378 h 5038448"/>
              <a:gd name="connsiteX49" fmla="*/ 1732265 w 7505597"/>
              <a:gd name="connsiteY49" fmla="*/ 1928997 h 5038448"/>
              <a:gd name="connsiteX50" fmla="*/ 1660532 w 7505597"/>
              <a:gd name="connsiteY50" fmla="*/ 1973758 h 5038448"/>
              <a:gd name="connsiteX51" fmla="*/ 1661901 w 7505597"/>
              <a:gd name="connsiteY51" fmla="*/ 2040668 h 5038448"/>
              <a:gd name="connsiteX52" fmla="*/ 1626433 w 7505597"/>
              <a:gd name="connsiteY52" fmla="*/ 2094074 h 5038448"/>
              <a:gd name="connsiteX53" fmla="*/ 1572546 w 7505597"/>
              <a:gd name="connsiteY53" fmla="*/ 2149898 h 5038448"/>
              <a:gd name="connsiteX54" fmla="*/ 1535483 w 7505597"/>
              <a:gd name="connsiteY54" fmla="*/ 2215360 h 5038448"/>
              <a:gd name="connsiteX55" fmla="*/ 1516723 w 7505597"/>
              <a:gd name="connsiteY55" fmla="*/ 2280820 h 5038448"/>
              <a:gd name="connsiteX56" fmla="*/ 1360514 w 7505597"/>
              <a:gd name="connsiteY56" fmla="*/ 2344990 h 5038448"/>
              <a:gd name="connsiteX57" fmla="*/ 1441682 w 7505597"/>
              <a:gd name="connsiteY57" fmla="*/ 2451657 h 5038448"/>
              <a:gd name="connsiteX58" fmla="*/ 1376675 w 7505597"/>
              <a:gd name="connsiteY58" fmla="*/ 2498467 h 5038448"/>
              <a:gd name="connsiteX59" fmla="*/ 1369492 w 7505597"/>
              <a:gd name="connsiteY59" fmla="*/ 2523847 h 5038448"/>
              <a:gd name="connsiteX60" fmla="*/ 1321366 w 7505597"/>
              <a:gd name="connsiteY60" fmla="*/ 2559942 h 5038448"/>
              <a:gd name="connsiteX61" fmla="*/ 1249176 w 7505597"/>
              <a:gd name="connsiteY61" fmla="*/ 2620099 h 5038448"/>
              <a:gd name="connsiteX62" fmla="*/ 1237145 w 7505597"/>
              <a:gd name="connsiteY62" fmla="*/ 2656194 h 5038448"/>
              <a:gd name="connsiteX63" fmla="*/ 1164955 w 7505597"/>
              <a:gd name="connsiteY63" fmla="*/ 2728384 h 5038448"/>
              <a:gd name="connsiteX64" fmla="*/ 1042401 w 7505597"/>
              <a:gd name="connsiteY64" fmla="*/ 2763639 h 5038448"/>
              <a:gd name="connsiteX65" fmla="*/ 826952 w 7505597"/>
              <a:gd name="connsiteY65" fmla="*/ 2854296 h 5038448"/>
              <a:gd name="connsiteX66" fmla="*/ 654034 w 7505597"/>
              <a:gd name="connsiteY66" fmla="*/ 2890391 h 5038448"/>
              <a:gd name="connsiteX67" fmla="*/ 534277 w 7505597"/>
              <a:gd name="connsiteY67" fmla="*/ 2951947 h 5038448"/>
              <a:gd name="connsiteX68" fmla="*/ 189141 w 7505597"/>
              <a:gd name="connsiteY68" fmla="*/ 2998205 h 5038448"/>
              <a:gd name="connsiteX69" fmla="*/ 121451 w 7505597"/>
              <a:gd name="connsiteY69" fmla="*/ 3046331 h 5038448"/>
              <a:gd name="connsiteX70" fmla="*/ 101050 w 7505597"/>
              <a:gd name="connsiteY70" fmla="*/ 3062862 h 5038448"/>
              <a:gd name="connsiteX71" fmla="*/ 45182 w 7505597"/>
              <a:gd name="connsiteY71" fmla="*/ 3110988 h 5038448"/>
              <a:gd name="connsiteX72" fmla="*/ 840103 w 7505597"/>
              <a:gd name="connsiteY72" fmla="*/ 3329963 h 5038448"/>
              <a:gd name="connsiteX73" fmla="*/ 56795 w 7505597"/>
              <a:gd name="connsiteY73" fmla="*/ 3203160 h 5038448"/>
              <a:gd name="connsiteX74" fmla="*/ 804008 w 7505597"/>
              <a:gd name="connsiteY74" fmla="*/ 3414184 h 5038448"/>
              <a:gd name="connsiteX75" fmla="*/ 779945 w 7505597"/>
              <a:gd name="connsiteY75" fmla="*/ 3462310 h 5038448"/>
              <a:gd name="connsiteX76" fmla="*/ 767913 w 7505597"/>
              <a:gd name="connsiteY76" fmla="*/ 3522468 h 5038448"/>
              <a:gd name="connsiteX77" fmla="*/ 743850 w 7505597"/>
              <a:gd name="connsiteY77" fmla="*/ 3618721 h 5038448"/>
              <a:gd name="connsiteX78" fmla="*/ 731818 w 7505597"/>
              <a:gd name="connsiteY78" fmla="*/ 3727005 h 5038448"/>
              <a:gd name="connsiteX79" fmla="*/ 707755 w 7505597"/>
              <a:gd name="connsiteY79" fmla="*/ 3799194 h 5038448"/>
              <a:gd name="connsiteX80" fmla="*/ 695724 w 7505597"/>
              <a:gd name="connsiteY80" fmla="*/ 3835289 h 5038448"/>
              <a:gd name="connsiteX81" fmla="*/ 659629 w 7505597"/>
              <a:gd name="connsiteY81" fmla="*/ 3967636 h 5038448"/>
              <a:gd name="connsiteX82" fmla="*/ 635566 w 7505597"/>
              <a:gd name="connsiteY82" fmla="*/ 4003731 h 5038448"/>
              <a:gd name="connsiteX83" fmla="*/ 599471 w 7505597"/>
              <a:gd name="connsiteY83" fmla="*/ 4099984 h 5038448"/>
              <a:gd name="connsiteX84" fmla="*/ 563376 w 7505597"/>
              <a:gd name="connsiteY84" fmla="*/ 4172173 h 5038448"/>
              <a:gd name="connsiteX85" fmla="*/ 539313 w 7505597"/>
              <a:gd name="connsiteY85" fmla="*/ 4316552 h 5038448"/>
              <a:gd name="connsiteX86" fmla="*/ 527282 w 7505597"/>
              <a:gd name="connsiteY86" fmla="*/ 4352647 h 5038448"/>
              <a:gd name="connsiteX87" fmla="*/ 515250 w 7505597"/>
              <a:gd name="connsiteY87" fmla="*/ 4460931 h 5038448"/>
              <a:gd name="connsiteX88" fmla="*/ 503218 w 7505597"/>
              <a:gd name="connsiteY88" fmla="*/ 4629373 h 5038448"/>
              <a:gd name="connsiteX89" fmla="*/ 539313 w 7505597"/>
              <a:gd name="connsiteY89" fmla="*/ 4641405 h 5038448"/>
              <a:gd name="connsiteX90" fmla="*/ 635566 w 7505597"/>
              <a:gd name="connsiteY90" fmla="*/ 4653436 h 5038448"/>
              <a:gd name="connsiteX91" fmla="*/ 671661 w 7505597"/>
              <a:gd name="connsiteY91" fmla="*/ 4665468 h 5038448"/>
              <a:gd name="connsiteX92" fmla="*/ 719787 w 7505597"/>
              <a:gd name="connsiteY92" fmla="*/ 4677499 h 5038448"/>
              <a:gd name="connsiteX93" fmla="*/ 791976 w 7505597"/>
              <a:gd name="connsiteY93" fmla="*/ 4701563 h 5038448"/>
              <a:gd name="connsiteX94" fmla="*/ 1080734 w 7505597"/>
              <a:gd name="connsiteY94" fmla="*/ 4701563 h 5038448"/>
              <a:gd name="connsiteX95" fmla="*/ 1116829 w 7505597"/>
              <a:gd name="connsiteY95" fmla="*/ 4713594 h 5038448"/>
              <a:gd name="connsiteX96" fmla="*/ 1189018 w 7505597"/>
              <a:gd name="connsiteY96" fmla="*/ 4725626 h 5038448"/>
              <a:gd name="connsiteX97" fmla="*/ 1273240 w 7505597"/>
              <a:gd name="connsiteY97" fmla="*/ 4749689 h 5038448"/>
              <a:gd name="connsiteX98" fmla="*/ 1658250 w 7505597"/>
              <a:gd name="connsiteY98" fmla="*/ 4737657 h 5038448"/>
              <a:gd name="connsiteX99" fmla="*/ 1694345 w 7505597"/>
              <a:gd name="connsiteY99" fmla="*/ 4725626 h 5038448"/>
              <a:gd name="connsiteX100" fmla="*/ 1862787 w 7505597"/>
              <a:gd name="connsiteY100" fmla="*/ 4737657 h 5038448"/>
              <a:gd name="connsiteX101" fmla="*/ 2115450 w 7505597"/>
              <a:gd name="connsiteY101" fmla="*/ 4749689 h 5038448"/>
              <a:gd name="connsiteX102" fmla="*/ 2307955 w 7505597"/>
              <a:gd name="connsiteY102" fmla="*/ 4725626 h 5038448"/>
              <a:gd name="connsiteX103" fmla="*/ 2380145 w 7505597"/>
              <a:gd name="connsiteY103" fmla="*/ 4677499 h 5038448"/>
              <a:gd name="connsiteX104" fmla="*/ 2452334 w 7505597"/>
              <a:gd name="connsiteY104" fmla="*/ 4653436 h 5038448"/>
              <a:gd name="connsiteX105" fmla="*/ 2488429 w 7505597"/>
              <a:gd name="connsiteY105" fmla="*/ 4641405 h 5038448"/>
              <a:gd name="connsiteX106" fmla="*/ 2753124 w 7505597"/>
              <a:gd name="connsiteY106" fmla="*/ 4653436 h 5038448"/>
              <a:gd name="connsiteX107" fmla="*/ 2825313 w 7505597"/>
              <a:gd name="connsiteY107" fmla="*/ 4665468 h 5038448"/>
              <a:gd name="connsiteX108" fmla="*/ 2957661 w 7505597"/>
              <a:gd name="connsiteY108" fmla="*/ 4677499 h 5038448"/>
              <a:gd name="connsiteX109" fmla="*/ 2993755 w 7505597"/>
              <a:gd name="connsiteY109" fmla="*/ 4689531 h 5038448"/>
              <a:gd name="connsiteX110" fmla="*/ 3065945 w 7505597"/>
              <a:gd name="connsiteY110" fmla="*/ 4749689 h 5038448"/>
              <a:gd name="connsiteX111" fmla="*/ 3114071 w 7505597"/>
              <a:gd name="connsiteY111" fmla="*/ 4761721 h 5038448"/>
              <a:gd name="connsiteX112" fmla="*/ 3198292 w 7505597"/>
              <a:gd name="connsiteY112" fmla="*/ 4809847 h 5038448"/>
              <a:gd name="connsiteX113" fmla="*/ 3270482 w 7505597"/>
              <a:gd name="connsiteY113" fmla="*/ 4833910 h 5038448"/>
              <a:gd name="connsiteX114" fmla="*/ 3306576 w 7505597"/>
              <a:gd name="connsiteY114" fmla="*/ 4845942 h 5038448"/>
              <a:gd name="connsiteX115" fmla="*/ 3378766 w 7505597"/>
              <a:gd name="connsiteY115" fmla="*/ 4857973 h 5038448"/>
              <a:gd name="connsiteX116" fmla="*/ 3450955 w 7505597"/>
              <a:gd name="connsiteY116" fmla="*/ 4882036 h 5038448"/>
              <a:gd name="connsiteX117" fmla="*/ 3487050 w 7505597"/>
              <a:gd name="connsiteY117" fmla="*/ 4894068 h 5038448"/>
              <a:gd name="connsiteX118" fmla="*/ 3547208 w 7505597"/>
              <a:gd name="connsiteY118" fmla="*/ 4906099 h 5038448"/>
              <a:gd name="connsiteX119" fmla="*/ 3619397 w 7505597"/>
              <a:gd name="connsiteY119" fmla="*/ 4930163 h 5038448"/>
              <a:gd name="connsiteX120" fmla="*/ 3655492 w 7505597"/>
              <a:gd name="connsiteY120" fmla="*/ 4942194 h 5038448"/>
              <a:gd name="connsiteX121" fmla="*/ 3727682 w 7505597"/>
              <a:gd name="connsiteY121" fmla="*/ 4990321 h 5038448"/>
              <a:gd name="connsiteX122" fmla="*/ 3896124 w 7505597"/>
              <a:gd name="connsiteY122" fmla="*/ 5014384 h 5038448"/>
              <a:gd name="connsiteX123" fmla="*/ 3932218 w 7505597"/>
              <a:gd name="connsiteY123" fmla="*/ 5026415 h 5038448"/>
              <a:gd name="connsiteX124" fmla="*/ 4208945 w 7505597"/>
              <a:gd name="connsiteY124" fmla="*/ 5026415 h 5038448"/>
              <a:gd name="connsiteX125" fmla="*/ 4293166 w 7505597"/>
              <a:gd name="connsiteY125" fmla="*/ 5002352 h 5038448"/>
              <a:gd name="connsiteX126" fmla="*/ 4365355 w 7505597"/>
              <a:gd name="connsiteY126" fmla="*/ 4954226 h 5038448"/>
              <a:gd name="connsiteX127" fmla="*/ 4401450 w 7505597"/>
              <a:gd name="connsiteY127" fmla="*/ 4942194 h 5038448"/>
              <a:gd name="connsiteX128" fmla="*/ 4473640 w 7505597"/>
              <a:gd name="connsiteY128" fmla="*/ 4894068 h 5038448"/>
              <a:gd name="connsiteX129" fmla="*/ 4485671 w 7505597"/>
              <a:gd name="connsiteY129" fmla="*/ 4857973 h 5038448"/>
              <a:gd name="connsiteX130" fmla="*/ 4521766 w 7505597"/>
              <a:gd name="connsiteY130" fmla="*/ 4845942 h 5038448"/>
              <a:gd name="connsiteX131" fmla="*/ 4545829 w 7505597"/>
              <a:gd name="connsiteY131" fmla="*/ 4821878 h 5038448"/>
              <a:gd name="connsiteX132" fmla="*/ 4618018 w 7505597"/>
              <a:gd name="connsiteY132" fmla="*/ 4773752 h 5038448"/>
              <a:gd name="connsiteX133" fmla="*/ 4678176 w 7505597"/>
              <a:gd name="connsiteY133" fmla="*/ 4713594 h 5038448"/>
              <a:gd name="connsiteX134" fmla="*/ 4702240 w 7505597"/>
              <a:gd name="connsiteY134" fmla="*/ 4677499 h 5038448"/>
              <a:gd name="connsiteX135" fmla="*/ 4786461 w 7505597"/>
              <a:gd name="connsiteY135" fmla="*/ 4629373 h 5038448"/>
              <a:gd name="connsiteX136" fmla="*/ 4882713 w 7505597"/>
              <a:gd name="connsiteY136" fmla="*/ 4569215 h 5038448"/>
              <a:gd name="connsiteX137" fmla="*/ 4918808 w 7505597"/>
              <a:gd name="connsiteY137" fmla="*/ 4545152 h 5038448"/>
              <a:gd name="connsiteX138" fmla="*/ 4990997 w 7505597"/>
              <a:gd name="connsiteY138" fmla="*/ 4521089 h 5038448"/>
              <a:gd name="connsiteX139" fmla="*/ 5027092 w 7505597"/>
              <a:gd name="connsiteY139" fmla="*/ 4509057 h 5038448"/>
              <a:gd name="connsiteX140" fmla="*/ 5063187 w 7505597"/>
              <a:gd name="connsiteY140" fmla="*/ 4484994 h 5038448"/>
              <a:gd name="connsiteX141" fmla="*/ 5135376 w 7505597"/>
              <a:gd name="connsiteY141" fmla="*/ 4460931 h 5038448"/>
              <a:gd name="connsiteX142" fmla="*/ 5159440 w 7505597"/>
              <a:gd name="connsiteY142" fmla="*/ 4436868 h 5038448"/>
              <a:gd name="connsiteX143" fmla="*/ 5243661 w 7505597"/>
              <a:gd name="connsiteY143" fmla="*/ 4412805 h 5038448"/>
              <a:gd name="connsiteX144" fmla="*/ 5315850 w 7505597"/>
              <a:gd name="connsiteY144" fmla="*/ 4388742 h 5038448"/>
              <a:gd name="connsiteX145" fmla="*/ 5351945 w 7505597"/>
              <a:gd name="connsiteY145" fmla="*/ 4376710 h 5038448"/>
              <a:gd name="connsiteX146" fmla="*/ 5472261 w 7505597"/>
              <a:gd name="connsiteY146" fmla="*/ 4304521 h 5038448"/>
              <a:gd name="connsiteX147" fmla="*/ 5520387 w 7505597"/>
              <a:gd name="connsiteY147" fmla="*/ 4292489 h 5038448"/>
              <a:gd name="connsiteX148" fmla="*/ 5556482 w 7505597"/>
              <a:gd name="connsiteY148" fmla="*/ 4280457 h 5038448"/>
              <a:gd name="connsiteX149" fmla="*/ 5628671 w 7505597"/>
              <a:gd name="connsiteY149" fmla="*/ 4268426 h 5038448"/>
              <a:gd name="connsiteX150" fmla="*/ 5688829 w 7505597"/>
              <a:gd name="connsiteY150" fmla="*/ 4256394 h 5038448"/>
              <a:gd name="connsiteX151" fmla="*/ 5857271 w 7505597"/>
              <a:gd name="connsiteY151" fmla="*/ 4268426 h 5038448"/>
              <a:gd name="connsiteX152" fmla="*/ 6013682 w 7505597"/>
              <a:gd name="connsiteY152" fmla="*/ 4244363 h 5038448"/>
              <a:gd name="connsiteX153" fmla="*/ 6278376 w 7505597"/>
              <a:gd name="connsiteY153" fmla="*/ 4220299 h 5038448"/>
              <a:gd name="connsiteX154" fmla="*/ 6386661 w 7505597"/>
              <a:gd name="connsiteY154" fmla="*/ 4112015 h 5038448"/>
              <a:gd name="connsiteX155" fmla="*/ 6422755 w 7505597"/>
              <a:gd name="connsiteY155" fmla="*/ 4075921 h 5038448"/>
              <a:gd name="connsiteX156" fmla="*/ 6446818 w 7505597"/>
              <a:gd name="connsiteY156" fmla="*/ 4039826 h 5038448"/>
              <a:gd name="connsiteX157" fmla="*/ 6458850 w 7505597"/>
              <a:gd name="connsiteY157" fmla="*/ 4003731 h 5038448"/>
              <a:gd name="connsiteX158" fmla="*/ 6482913 w 7505597"/>
              <a:gd name="connsiteY158" fmla="*/ 3955605 h 5038448"/>
              <a:gd name="connsiteX159" fmla="*/ 6519008 w 7505597"/>
              <a:gd name="connsiteY159" fmla="*/ 3727005 h 5038448"/>
              <a:gd name="connsiteX160" fmla="*/ 6531040 w 7505597"/>
              <a:gd name="connsiteY160" fmla="*/ 3606689 h 5038448"/>
              <a:gd name="connsiteX161" fmla="*/ 6543071 w 7505597"/>
              <a:gd name="connsiteY161" fmla="*/ 3329963 h 5038448"/>
              <a:gd name="connsiteX162" fmla="*/ 6567134 w 7505597"/>
              <a:gd name="connsiteY162" fmla="*/ 3305899 h 5038448"/>
              <a:gd name="connsiteX163" fmla="*/ 6675418 w 7505597"/>
              <a:gd name="connsiteY163" fmla="*/ 3221678 h 5038448"/>
              <a:gd name="connsiteX164" fmla="*/ 6699482 w 7505597"/>
              <a:gd name="connsiteY164" fmla="*/ 3149489 h 5038448"/>
              <a:gd name="connsiteX165" fmla="*/ 6711513 w 7505597"/>
              <a:gd name="connsiteY165" fmla="*/ 3101363 h 5038448"/>
              <a:gd name="connsiteX166" fmla="*/ 6759640 w 7505597"/>
              <a:gd name="connsiteY166" fmla="*/ 3053236 h 5038448"/>
              <a:gd name="connsiteX167" fmla="*/ 6807766 w 7505597"/>
              <a:gd name="connsiteY167" fmla="*/ 2981047 h 5038448"/>
              <a:gd name="connsiteX168" fmla="*/ 6831829 w 7505597"/>
              <a:gd name="connsiteY168" fmla="*/ 2944952 h 5038448"/>
              <a:gd name="connsiteX169" fmla="*/ 6831829 w 7505597"/>
              <a:gd name="connsiteY169" fmla="*/ 2656194 h 5038448"/>
              <a:gd name="connsiteX170" fmla="*/ 6819797 w 7505597"/>
              <a:gd name="connsiteY170" fmla="*/ 2620099 h 5038448"/>
              <a:gd name="connsiteX171" fmla="*/ 6759640 w 7505597"/>
              <a:gd name="connsiteY171" fmla="*/ 2523847 h 5038448"/>
              <a:gd name="connsiteX172" fmla="*/ 6735576 w 7505597"/>
              <a:gd name="connsiteY172" fmla="*/ 2451657 h 5038448"/>
              <a:gd name="connsiteX173" fmla="*/ 6771671 w 7505597"/>
              <a:gd name="connsiteY173" fmla="*/ 2427594 h 5038448"/>
              <a:gd name="connsiteX174" fmla="*/ 6807766 w 7505597"/>
              <a:gd name="connsiteY174" fmla="*/ 2415563 h 5038448"/>
              <a:gd name="connsiteX175" fmla="*/ 6819797 w 7505597"/>
              <a:gd name="connsiteY175" fmla="*/ 2379468 h 5038448"/>
              <a:gd name="connsiteX176" fmla="*/ 6843861 w 7505597"/>
              <a:gd name="connsiteY176" fmla="*/ 2343373 h 5038448"/>
              <a:gd name="connsiteX177" fmla="*/ 6867924 w 7505597"/>
              <a:gd name="connsiteY177" fmla="*/ 2138836 h 5038448"/>
              <a:gd name="connsiteX178" fmla="*/ 6904018 w 7505597"/>
              <a:gd name="connsiteY178" fmla="*/ 1982426 h 5038448"/>
              <a:gd name="connsiteX179" fmla="*/ 6928082 w 7505597"/>
              <a:gd name="connsiteY179" fmla="*/ 1886173 h 5038448"/>
              <a:gd name="connsiteX180" fmla="*/ 6940113 w 7505597"/>
              <a:gd name="connsiteY180" fmla="*/ 1850078 h 5038448"/>
              <a:gd name="connsiteX181" fmla="*/ 6964176 w 7505597"/>
              <a:gd name="connsiteY181" fmla="*/ 1813984 h 5038448"/>
              <a:gd name="connsiteX182" fmla="*/ 6976208 w 7505597"/>
              <a:gd name="connsiteY182" fmla="*/ 1777889 h 5038448"/>
              <a:gd name="connsiteX183" fmla="*/ 7012303 w 7505597"/>
              <a:gd name="connsiteY183" fmla="*/ 1765857 h 5038448"/>
              <a:gd name="connsiteX184" fmla="*/ 7024334 w 7505597"/>
              <a:gd name="connsiteY184" fmla="*/ 1729763 h 5038448"/>
              <a:gd name="connsiteX185" fmla="*/ 7048397 w 7505597"/>
              <a:gd name="connsiteY185" fmla="*/ 1705699 h 5038448"/>
              <a:gd name="connsiteX186" fmla="*/ 7060429 w 7505597"/>
              <a:gd name="connsiteY186" fmla="*/ 1657573 h 5038448"/>
              <a:gd name="connsiteX187" fmla="*/ 7096524 w 7505597"/>
              <a:gd name="connsiteY187" fmla="*/ 1621478 h 5038448"/>
              <a:gd name="connsiteX188" fmla="*/ 7120587 w 7505597"/>
              <a:gd name="connsiteY188" fmla="*/ 1585384 h 5038448"/>
              <a:gd name="connsiteX189" fmla="*/ 7228871 w 7505597"/>
              <a:gd name="connsiteY189" fmla="*/ 1537257 h 5038448"/>
              <a:gd name="connsiteX190" fmla="*/ 7301061 w 7505597"/>
              <a:gd name="connsiteY190" fmla="*/ 1477099 h 5038448"/>
              <a:gd name="connsiteX191" fmla="*/ 7349187 w 7505597"/>
              <a:gd name="connsiteY191" fmla="*/ 1441005 h 5038448"/>
              <a:gd name="connsiteX192" fmla="*/ 7409345 w 7505597"/>
              <a:gd name="connsiteY192" fmla="*/ 1368815 h 5038448"/>
              <a:gd name="connsiteX193" fmla="*/ 7433408 w 7505597"/>
              <a:gd name="connsiteY193" fmla="*/ 1296626 h 5038448"/>
              <a:gd name="connsiteX194" fmla="*/ 7445440 w 7505597"/>
              <a:gd name="connsiteY194" fmla="*/ 1260531 h 5038448"/>
              <a:gd name="connsiteX195" fmla="*/ 7469503 w 7505597"/>
              <a:gd name="connsiteY195" fmla="*/ 1152247 h 5038448"/>
              <a:gd name="connsiteX196" fmla="*/ 7481534 w 7505597"/>
              <a:gd name="connsiteY196" fmla="*/ 1007868 h 5038448"/>
              <a:gd name="connsiteX197" fmla="*/ 7505597 w 7505597"/>
              <a:gd name="connsiteY197" fmla="*/ 911615 h 5038448"/>
              <a:gd name="connsiteX198" fmla="*/ 7481534 w 7505597"/>
              <a:gd name="connsiteY198" fmla="*/ 719110 h 5038448"/>
              <a:gd name="connsiteX199" fmla="*/ 7457471 w 7505597"/>
              <a:gd name="connsiteY199" fmla="*/ 670984 h 5038448"/>
              <a:gd name="connsiteX200" fmla="*/ 7409345 w 7505597"/>
              <a:gd name="connsiteY200" fmla="*/ 634889 h 5038448"/>
              <a:gd name="connsiteX201" fmla="*/ 7373250 w 7505597"/>
              <a:gd name="connsiteY201" fmla="*/ 598794 h 5038448"/>
              <a:gd name="connsiteX202" fmla="*/ 7361218 w 7505597"/>
              <a:gd name="connsiteY202" fmla="*/ 562699 h 5038448"/>
              <a:gd name="connsiteX203" fmla="*/ 7289029 w 7505597"/>
              <a:gd name="connsiteY203" fmla="*/ 514573 h 5038448"/>
              <a:gd name="connsiteX204" fmla="*/ 7264966 w 7505597"/>
              <a:gd name="connsiteY204" fmla="*/ 442384 h 5038448"/>
              <a:gd name="connsiteX205" fmla="*/ 7240903 w 7505597"/>
              <a:gd name="connsiteY205" fmla="*/ 406289 h 5038448"/>
              <a:gd name="connsiteX206" fmla="*/ 7228871 w 7505597"/>
              <a:gd name="connsiteY206" fmla="*/ 370194 h 5038448"/>
              <a:gd name="connsiteX207" fmla="*/ 7216840 w 7505597"/>
              <a:gd name="connsiteY207" fmla="*/ 322068 h 5038448"/>
              <a:gd name="connsiteX208" fmla="*/ 7192776 w 7505597"/>
              <a:gd name="connsiteY208" fmla="*/ 298005 h 5038448"/>
              <a:gd name="connsiteX209" fmla="*/ 7132618 w 7505597"/>
              <a:gd name="connsiteY209" fmla="*/ 237847 h 5038448"/>
              <a:gd name="connsiteX210" fmla="*/ 7120587 w 7505597"/>
              <a:gd name="connsiteY210" fmla="*/ 201752 h 5038448"/>
              <a:gd name="connsiteX211" fmla="*/ 7048397 w 7505597"/>
              <a:gd name="connsiteY211" fmla="*/ 129563 h 5038448"/>
              <a:gd name="connsiteX212" fmla="*/ 6988240 w 7505597"/>
              <a:gd name="connsiteY212" fmla="*/ 81436 h 5038448"/>
              <a:gd name="connsiteX213" fmla="*/ 6976208 w 7505597"/>
              <a:gd name="connsiteY213" fmla="*/ 45342 h 5038448"/>
              <a:gd name="connsiteX214" fmla="*/ 6819797 w 7505597"/>
              <a:gd name="connsiteY214" fmla="*/ 45342 h 5038448"/>
              <a:gd name="connsiteX215" fmla="*/ 6747608 w 7505597"/>
              <a:gd name="connsiteY215" fmla="*/ 93468 h 5038448"/>
              <a:gd name="connsiteX216" fmla="*/ 5917429 w 7505597"/>
              <a:gd name="connsiteY216" fmla="*/ 117531 h 5038448"/>
              <a:gd name="connsiteX217" fmla="*/ 5881334 w 7505597"/>
              <a:gd name="connsiteY217" fmla="*/ 141594 h 5038448"/>
              <a:gd name="connsiteX218" fmla="*/ 5809145 w 7505597"/>
              <a:gd name="connsiteY218" fmla="*/ 165657 h 5038448"/>
              <a:gd name="connsiteX219" fmla="*/ 5785082 w 7505597"/>
              <a:gd name="connsiteY219" fmla="*/ 189721 h 5038448"/>
              <a:gd name="connsiteX220" fmla="*/ 5520387 w 7505597"/>
              <a:gd name="connsiteY220" fmla="*/ 165657 h 5038448"/>
              <a:gd name="connsiteX221" fmla="*/ 5400071 w 7505597"/>
              <a:gd name="connsiteY221" fmla="*/ 105499 h 5038448"/>
              <a:gd name="connsiteX222" fmla="*/ 5363976 w 7505597"/>
              <a:gd name="connsiteY222" fmla="*/ 93468 h 5038448"/>
              <a:gd name="connsiteX223" fmla="*/ 5327882 w 7505597"/>
              <a:gd name="connsiteY223" fmla="*/ 69405 h 5038448"/>
              <a:gd name="connsiteX224" fmla="*/ 5255692 w 7505597"/>
              <a:gd name="connsiteY224" fmla="*/ 57373 h 5038448"/>
              <a:gd name="connsiteX225" fmla="*/ 5219597 w 7505597"/>
              <a:gd name="connsiteY225" fmla="*/ 45342 h 5038448"/>
              <a:gd name="connsiteX226" fmla="*/ 4776596 w 7505597"/>
              <a:gd name="connsiteY226" fmla="*/ 66 h 5038448"/>
              <a:gd name="connsiteX227" fmla="*/ 4616366 w 7505597"/>
              <a:gd name="connsiteY227" fmla="*/ 35705 h 5038448"/>
              <a:gd name="connsiteX228" fmla="*/ 4547996 w 7505597"/>
              <a:gd name="connsiteY228" fmla="*/ 65813 h 5038448"/>
              <a:gd name="connsiteX229" fmla="*/ 4496107 w 7505597"/>
              <a:gd name="connsiteY229" fmla="*/ 111772 h 5038448"/>
              <a:gd name="connsiteX0" fmla="*/ 4525425 w 7509256"/>
              <a:gd name="connsiteY0" fmla="*/ 117531 h 5038448"/>
              <a:gd name="connsiteX1" fmla="*/ 4467183 w 7509256"/>
              <a:gd name="connsiteY1" fmla="*/ 139080 h 5038448"/>
              <a:gd name="connsiteX2" fmla="*/ 4432703 w 7509256"/>
              <a:gd name="connsiteY2" fmla="*/ 175175 h 5038448"/>
              <a:gd name="connsiteX3" fmla="*/ 4374162 w 7509256"/>
              <a:gd name="connsiteY3" fmla="*/ 201872 h 5038448"/>
              <a:gd name="connsiteX4" fmla="*/ 4271445 w 7509256"/>
              <a:gd name="connsiteY4" fmla="*/ 168112 h 5038448"/>
              <a:gd name="connsiteX5" fmla="*/ 4107971 w 7509256"/>
              <a:gd name="connsiteY5" fmla="*/ 87542 h 5038448"/>
              <a:gd name="connsiteX6" fmla="*/ 4022134 w 7509256"/>
              <a:gd name="connsiteY6" fmla="*/ 159731 h 5038448"/>
              <a:gd name="connsiteX7" fmla="*/ 3986040 w 7509256"/>
              <a:gd name="connsiteY7" fmla="*/ 227671 h 5038448"/>
              <a:gd name="connsiteX8" fmla="*/ 4007468 w 7509256"/>
              <a:gd name="connsiteY8" fmla="*/ 332005 h 5038448"/>
              <a:gd name="connsiteX9" fmla="*/ 3960958 w 7509256"/>
              <a:gd name="connsiteY9" fmla="*/ 428855 h 5038448"/>
              <a:gd name="connsiteX10" fmla="*/ 3896252 w 7509256"/>
              <a:gd name="connsiteY10" fmla="*/ 590713 h 5038448"/>
              <a:gd name="connsiteX11" fmla="*/ 3875720 w 7509256"/>
              <a:gd name="connsiteY11" fmla="*/ 683015 h 5038448"/>
              <a:gd name="connsiteX12" fmla="*/ 3839625 w 7509256"/>
              <a:gd name="connsiteY12" fmla="*/ 707078 h 5038448"/>
              <a:gd name="connsiteX13" fmla="*/ 3779467 w 7509256"/>
              <a:gd name="connsiteY13" fmla="*/ 719110 h 5038448"/>
              <a:gd name="connsiteX14" fmla="*/ 3743372 w 7509256"/>
              <a:gd name="connsiteY14" fmla="*/ 731142 h 5038448"/>
              <a:gd name="connsiteX15" fmla="*/ 3695246 w 7509256"/>
              <a:gd name="connsiteY15" fmla="*/ 767236 h 5038448"/>
              <a:gd name="connsiteX16" fmla="*/ 3574930 w 7509256"/>
              <a:gd name="connsiteY16" fmla="*/ 791299 h 5038448"/>
              <a:gd name="connsiteX17" fmla="*/ 3502741 w 7509256"/>
              <a:gd name="connsiteY17" fmla="*/ 815363 h 5038448"/>
              <a:gd name="connsiteX18" fmla="*/ 3466646 w 7509256"/>
              <a:gd name="connsiteY18" fmla="*/ 827394 h 5038448"/>
              <a:gd name="connsiteX19" fmla="*/ 3382425 w 7509256"/>
              <a:gd name="connsiteY19" fmla="*/ 863489 h 5038448"/>
              <a:gd name="connsiteX20" fmla="*/ 3238046 w 7509256"/>
              <a:gd name="connsiteY20" fmla="*/ 923647 h 5038448"/>
              <a:gd name="connsiteX21" fmla="*/ 3213983 w 7509256"/>
              <a:gd name="connsiteY21" fmla="*/ 959742 h 5038448"/>
              <a:gd name="connsiteX22" fmla="*/ 3141793 w 7509256"/>
              <a:gd name="connsiteY22" fmla="*/ 983805 h 5038448"/>
              <a:gd name="connsiteX23" fmla="*/ 3069604 w 7509256"/>
              <a:gd name="connsiteY23" fmla="*/ 1007868 h 5038448"/>
              <a:gd name="connsiteX24" fmla="*/ 2985383 w 7509256"/>
              <a:gd name="connsiteY24" fmla="*/ 1043963 h 5038448"/>
              <a:gd name="connsiteX25" fmla="*/ 2931953 w 7509256"/>
              <a:gd name="connsiteY25" fmla="*/ 1011689 h 5038448"/>
              <a:gd name="connsiteX26" fmla="*/ 2843855 w 7509256"/>
              <a:gd name="connsiteY26" fmla="*/ 1032387 h 5038448"/>
              <a:gd name="connsiteX27" fmla="*/ 2793790 w 7509256"/>
              <a:gd name="connsiteY27" fmla="*/ 1073786 h 5038448"/>
              <a:gd name="connsiteX28" fmla="*/ 2726903 w 7509256"/>
              <a:gd name="connsiteY28" fmla="*/ 1090150 h 5038448"/>
              <a:gd name="connsiteX29" fmla="*/ 2582012 w 7509256"/>
              <a:gd name="connsiteY29" fmla="*/ 1113244 h 5038448"/>
              <a:gd name="connsiteX30" fmla="*/ 2558917 w 7509256"/>
              <a:gd name="connsiteY30" fmla="*/ 1198948 h 5038448"/>
              <a:gd name="connsiteX31" fmla="*/ 2533428 w 7509256"/>
              <a:gd name="connsiteY31" fmla="*/ 1242740 h 5038448"/>
              <a:gd name="connsiteX32" fmla="*/ 2540214 w 7509256"/>
              <a:gd name="connsiteY32" fmla="*/ 1272563 h 5038448"/>
              <a:gd name="connsiteX33" fmla="*/ 2504120 w 7509256"/>
              <a:gd name="connsiteY33" fmla="*/ 1284594 h 5038448"/>
              <a:gd name="connsiteX34" fmla="*/ 2480056 w 7509256"/>
              <a:gd name="connsiteY34" fmla="*/ 1308657 h 5038448"/>
              <a:gd name="connsiteX35" fmla="*/ 2443962 w 7509256"/>
              <a:gd name="connsiteY35" fmla="*/ 1320689 h 5038448"/>
              <a:gd name="connsiteX36" fmla="*/ 2371772 w 7509256"/>
              <a:gd name="connsiteY36" fmla="*/ 1392878 h 5038448"/>
              <a:gd name="connsiteX37" fmla="*/ 2347709 w 7509256"/>
              <a:gd name="connsiteY37" fmla="*/ 1416942 h 5038448"/>
              <a:gd name="connsiteX38" fmla="*/ 2311614 w 7509256"/>
              <a:gd name="connsiteY38" fmla="*/ 1441005 h 5038448"/>
              <a:gd name="connsiteX39" fmla="*/ 2287551 w 7509256"/>
              <a:gd name="connsiteY39" fmla="*/ 1477099 h 5038448"/>
              <a:gd name="connsiteX40" fmla="*/ 2251456 w 7509256"/>
              <a:gd name="connsiteY40" fmla="*/ 1501163 h 5038448"/>
              <a:gd name="connsiteX41" fmla="*/ 2239425 w 7509256"/>
              <a:gd name="connsiteY41" fmla="*/ 1537257 h 5038448"/>
              <a:gd name="connsiteX42" fmla="*/ 2215362 w 7509256"/>
              <a:gd name="connsiteY42" fmla="*/ 1561321 h 5038448"/>
              <a:gd name="connsiteX43" fmla="*/ 2167235 w 7509256"/>
              <a:gd name="connsiteY43" fmla="*/ 1621478 h 5038448"/>
              <a:gd name="connsiteX44" fmla="*/ 2155204 w 7509256"/>
              <a:gd name="connsiteY44" fmla="*/ 1669605 h 5038448"/>
              <a:gd name="connsiteX45" fmla="*/ 2003069 w 7509256"/>
              <a:gd name="connsiteY45" fmla="*/ 1645998 h 5038448"/>
              <a:gd name="connsiteX46" fmla="*/ 1992978 w 7509256"/>
              <a:gd name="connsiteY46" fmla="*/ 1729763 h 5038448"/>
              <a:gd name="connsiteX47" fmla="*/ 1882241 w 7509256"/>
              <a:gd name="connsiteY47" fmla="*/ 1757190 h 5038448"/>
              <a:gd name="connsiteX48" fmla="*/ 1778747 w 7509256"/>
              <a:gd name="connsiteY48" fmla="*/ 1816378 h 5038448"/>
              <a:gd name="connsiteX49" fmla="*/ 1735924 w 7509256"/>
              <a:gd name="connsiteY49" fmla="*/ 1928997 h 5038448"/>
              <a:gd name="connsiteX50" fmla="*/ 1664191 w 7509256"/>
              <a:gd name="connsiteY50" fmla="*/ 1973758 h 5038448"/>
              <a:gd name="connsiteX51" fmla="*/ 1665560 w 7509256"/>
              <a:gd name="connsiteY51" fmla="*/ 2040668 h 5038448"/>
              <a:gd name="connsiteX52" fmla="*/ 1630092 w 7509256"/>
              <a:gd name="connsiteY52" fmla="*/ 2094074 h 5038448"/>
              <a:gd name="connsiteX53" fmla="*/ 1576205 w 7509256"/>
              <a:gd name="connsiteY53" fmla="*/ 2149898 h 5038448"/>
              <a:gd name="connsiteX54" fmla="*/ 1539142 w 7509256"/>
              <a:gd name="connsiteY54" fmla="*/ 2215360 h 5038448"/>
              <a:gd name="connsiteX55" fmla="*/ 1520382 w 7509256"/>
              <a:gd name="connsiteY55" fmla="*/ 2280820 h 5038448"/>
              <a:gd name="connsiteX56" fmla="*/ 1364173 w 7509256"/>
              <a:gd name="connsiteY56" fmla="*/ 2344990 h 5038448"/>
              <a:gd name="connsiteX57" fmla="*/ 1445341 w 7509256"/>
              <a:gd name="connsiteY57" fmla="*/ 2451657 h 5038448"/>
              <a:gd name="connsiteX58" fmla="*/ 1380334 w 7509256"/>
              <a:gd name="connsiteY58" fmla="*/ 2498467 h 5038448"/>
              <a:gd name="connsiteX59" fmla="*/ 1373151 w 7509256"/>
              <a:gd name="connsiteY59" fmla="*/ 2523847 h 5038448"/>
              <a:gd name="connsiteX60" fmla="*/ 1325025 w 7509256"/>
              <a:gd name="connsiteY60" fmla="*/ 2559942 h 5038448"/>
              <a:gd name="connsiteX61" fmla="*/ 1252835 w 7509256"/>
              <a:gd name="connsiteY61" fmla="*/ 2620099 h 5038448"/>
              <a:gd name="connsiteX62" fmla="*/ 1240804 w 7509256"/>
              <a:gd name="connsiteY62" fmla="*/ 2656194 h 5038448"/>
              <a:gd name="connsiteX63" fmla="*/ 1168614 w 7509256"/>
              <a:gd name="connsiteY63" fmla="*/ 2728384 h 5038448"/>
              <a:gd name="connsiteX64" fmla="*/ 1046060 w 7509256"/>
              <a:gd name="connsiteY64" fmla="*/ 2763639 h 5038448"/>
              <a:gd name="connsiteX65" fmla="*/ 830611 w 7509256"/>
              <a:gd name="connsiteY65" fmla="*/ 2854296 h 5038448"/>
              <a:gd name="connsiteX66" fmla="*/ 657693 w 7509256"/>
              <a:gd name="connsiteY66" fmla="*/ 2890391 h 5038448"/>
              <a:gd name="connsiteX67" fmla="*/ 537936 w 7509256"/>
              <a:gd name="connsiteY67" fmla="*/ 2951947 h 5038448"/>
              <a:gd name="connsiteX68" fmla="*/ 192800 w 7509256"/>
              <a:gd name="connsiteY68" fmla="*/ 2998205 h 5038448"/>
              <a:gd name="connsiteX69" fmla="*/ 125110 w 7509256"/>
              <a:gd name="connsiteY69" fmla="*/ 3046331 h 5038448"/>
              <a:gd name="connsiteX70" fmla="*/ 104709 w 7509256"/>
              <a:gd name="connsiteY70" fmla="*/ 3062862 h 5038448"/>
              <a:gd name="connsiteX71" fmla="*/ 48841 w 7509256"/>
              <a:gd name="connsiteY71" fmla="*/ 3110988 h 5038448"/>
              <a:gd name="connsiteX72" fmla="*/ 48631 w 7509256"/>
              <a:gd name="connsiteY72" fmla="*/ 3139132 h 5038448"/>
              <a:gd name="connsiteX73" fmla="*/ 60454 w 7509256"/>
              <a:gd name="connsiteY73" fmla="*/ 3203160 h 5038448"/>
              <a:gd name="connsiteX74" fmla="*/ 807667 w 7509256"/>
              <a:gd name="connsiteY74" fmla="*/ 3414184 h 5038448"/>
              <a:gd name="connsiteX75" fmla="*/ 783604 w 7509256"/>
              <a:gd name="connsiteY75" fmla="*/ 3462310 h 5038448"/>
              <a:gd name="connsiteX76" fmla="*/ 771572 w 7509256"/>
              <a:gd name="connsiteY76" fmla="*/ 3522468 h 5038448"/>
              <a:gd name="connsiteX77" fmla="*/ 747509 w 7509256"/>
              <a:gd name="connsiteY77" fmla="*/ 3618721 h 5038448"/>
              <a:gd name="connsiteX78" fmla="*/ 735477 w 7509256"/>
              <a:gd name="connsiteY78" fmla="*/ 3727005 h 5038448"/>
              <a:gd name="connsiteX79" fmla="*/ 711414 w 7509256"/>
              <a:gd name="connsiteY79" fmla="*/ 3799194 h 5038448"/>
              <a:gd name="connsiteX80" fmla="*/ 699383 w 7509256"/>
              <a:gd name="connsiteY80" fmla="*/ 3835289 h 5038448"/>
              <a:gd name="connsiteX81" fmla="*/ 663288 w 7509256"/>
              <a:gd name="connsiteY81" fmla="*/ 3967636 h 5038448"/>
              <a:gd name="connsiteX82" fmla="*/ 639225 w 7509256"/>
              <a:gd name="connsiteY82" fmla="*/ 4003731 h 5038448"/>
              <a:gd name="connsiteX83" fmla="*/ 603130 w 7509256"/>
              <a:gd name="connsiteY83" fmla="*/ 4099984 h 5038448"/>
              <a:gd name="connsiteX84" fmla="*/ 567035 w 7509256"/>
              <a:gd name="connsiteY84" fmla="*/ 4172173 h 5038448"/>
              <a:gd name="connsiteX85" fmla="*/ 542972 w 7509256"/>
              <a:gd name="connsiteY85" fmla="*/ 4316552 h 5038448"/>
              <a:gd name="connsiteX86" fmla="*/ 530941 w 7509256"/>
              <a:gd name="connsiteY86" fmla="*/ 4352647 h 5038448"/>
              <a:gd name="connsiteX87" fmla="*/ 518909 w 7509256"/>
              <a:gd name="connsiteY87" fmla="*/ 4460931 h 5038448"/>
              <a:gd name="connsiteX88" fmla="*/ 506877 w 7509256"/>
              <a:gd name="connsiteY88" fmla="*/ 4629373 h 5038448"/>
              <a:gd name="connsiteX89" fmla="*/ 542972 w 7509256"/>
              <a:gd name="connsiteY89" fmla="*/ 4641405 h 5038448"/>
              <a:gd name="connsiteX90" fmla="*/ 639225 w 7509256"/>
              <a:gd name="connsiteY90" fmla="*/ 4653436 h 5038448"/>
              <a:gd name="connsiteX91" fmla="*/ 675320 w 7509256"/>
              <a:gd name="connsiteY91" fmla="*/ 4665468 h 5038448"/>
              <a:gd name="connsiteX92" fmla="*/ 723446 w 7509256"/>
              <a:gd name="connsiteY92" fmla="*/ 4677499 h 5038448"/>
              <a:gd name="connsiteX93" fmla="*/ 795635 w 7509256"/>
              <a:gd name="connsiteY93" fmla="*/ 4701563 h 5038448"/>
              <a:gd name="connsiteX94" fmla="*/ 1084393 w 7509256"/>
              <a:gd name="connsiteY94" fmla="*/ 4701563 h 5038448"/>
              <a:gd name="connsiteX95" fmla="*/ 1120488 w 7509256"/>
              <a:gd name="connsiteY95" fmla="*/ 4713594 h 5038448"/>
              <a:gd name="connsiteX96" fmla="*/ 1192677 w 7509256"/>
              <a:gd name="connsiteY96" fmla="*/ 4725626 h 5038448"/>
              <a:gd name="connsiteX97" fmla="*/ 1276899 w 7509256"/>
              <a:gd name="connsiteY97" fmla="*/ 4749689 h 5038448"/>
              <a:gd name="connsiteX98" fmla="*/ 1661909 w 7509256"/>
              <a:gd name="connsiteY98" fmla="*/ 4737657 h 5038448"/>
              <a:gd name="connsiteX99" fmla="*/ 1698004 w 7509256"/>
              <a:gd name="connsiteY99" fmla="*/ 4725626 h 5038448"/>
              <a:gd name="connsiteX100" fmla="*/ 1866446 w 7509256"/>
              <a:gd name="connsiteY100" fmla="*/ 4737657 h 5038448"/>
              <a:gd name="connsiteX101" fmla="*/ 2119109 w 7509256"/>
              <a:gd name="connsiteY101" fmla="*/ 4749689 h 5038448"/>
              <a:gd name="connsiteX102" fmla="*/ 2311614 w 7509256"/>
              <a:gd name="connsiteY102" fmla="*/ 4725626 h 5038448"/>
              <a:gd name="connsiteX103" fmla="*/ 2383804 w 7509256"/>
              <a:gd name="connsiteY103" fmla="*/ 4677499 h 5038448"/>
              <a:gd name="connsiteX104" fmla="*/ 2455993 w 7509256"/>
              <a:gd name="connsiteY104" fmla="*/ 4653436 h 5038448"/>
              <a:gd name="connsiteX105" fmla="*/ 2492088 w 7509256"/>
              <a:gd name="connsiteY105" fmla="*/ 4641405 h 5038448"/>
              <a:gd name="connsiteX106" fmla="*/ 2756783 w 7509256"/>
              <a:gd name="connsiteY106" fmla="*/ 4653436 h 5038448"/>
              <a:gd name="connsiteX107" fmla="*/ 2828972 w 7509256"/>
              <a:gd name="connsiteY107" fmla="*/ 4665468 h 5038448"/>
              <a:gd name="connsiteX108" fmla="*/ 2961320 w 7509256"/>
              <a:gd name="connsiteY108" fmla="*/ 4677499 h 5038448"/>
              <a:gd name="connsiteX109" fmla="*/ 2997414 w 7509256"/>
              <a:gd name="connsiteY109" fmla="*/ 4689531 h 5038448"/>
              <a:gd name="connsiteX110" fmla="*/ 3069604 w 7509256"/>
              <a:gd name="connsiteY110" fmla="*/ 4749689 h 5038448"/>
              <a:gd name="connsiteX111" fmla="*/ 3117730 w 7509256"/>
              <a:gd name="connsiteY111" fmla="*/ 4761721 h 5038448"/>
              <a:gd name="connsiteX112" fmla="*/ 3201951 w 7509256"/>
              <a:gd name="connsiteY112" fmla="*/ 4809847 h 5038448"/>
              <a:gd name="connsiteX113" fmla="*/ 3274141 w 7509256"/>
              <a:gd name="connsiteY113" fmla="*/ 4833910 h 5038448"/>
              <a:gd name="connsiteX114" fmla="*/ 3310235 w 7509256"/>
              <a:gd name="connsiteY114" fmla="*/ 4845942 h 5038448"/>
              <a:gd name="connsiteX115" fmla="*/ 3382425 w 7509256"/>
              <a:gd name="connsiteY115" fmla="*/ 4857973 h 5038448"/>
              <a:gd name="connsiteX116" fmla="*/ 3454614 w 7509256"/>
              <a:gd name="connsiteY116" fmla="*/ 4882036 h 5038448"/>
              <a:gd name="connsiteX117" fmla="*/ 3490709 w 7509256"/>
              <a:gd name="connsiteY117" fmla="*/ 4894068 h 5038448"/>
              <a:gd name="connsiteX118" fmla="*/ 3550867 w 7509256"/>
              <a:gd name="connsiteY118" fmla="*/ 4906099 h 5038448"/>
              <a:gd name="connsiteX119" fmla="*/ 3623056 w 7509256"/>
              <a:gd name="connsiteY119" fmla="*/ 4930163 h 5038448"/>
              <a:gd name="connsiteX120" fmla="*/ 3659151 w 7509256"/>
              <a:gd name="connsiteY120" fmla="*/ 4942194 h 5038448"/>
              <a:gd name="connsiteX121" fmla="*/ 3731341 w 7509256"/>
              <a:gd name="connsiteY121" fmla="*/ 4990321 h 5038448"/>
              <a:gd name="connsiteX122" fmla="*/ 3899783 w 7509256"/>
              <a:gd name="connsiteY122" fmla="*/ 5014384 h 5038448"/>
              <a:gd name="connsiteX123" fmla="*/ 3935877 w 7509256"/>
              <a:gd name="connsiteY123" fmla="*/ 5026415 h 5038448"/>
              <a:gd name="connsiteX124" fmla="*/ 4212604 w 7509256"/>
              <a:gd name="connsiteY124" fmla="*/ 5026415 h 5038448"/>
              <a:gd name="connsiteX125" fmla="*/ 4296825 w 7509256"/>
              <a:gd name="connsiteY125" fmla="*/ 5002352 h 5038448"/>
              <a:gd name="connsiteX126" fmla="*/ 4369014 w 7509256"/>
              <a:gd name="connsiteY126" fmla="*/ 4954226 h 5038448"/>
              <a:gd name="connsiteX127" fmla="*/ 4405109 w 7509256"/>
              <a:gd name="connsiteY127" fmla="*/ 4942194 h 5038448"/>
              <a:gd name="connsiteX128" fmla="*/ 4477299 w 7509256"/>
              <a:gd name="connsiteY128" fmla="*/ 4894068 h 5038448"/>
              <a:gd name="connsiteX129" fmla="*/ 4489330 w 7509256"/>
              <a:gd name="connsiteY129" fmla="*/ 4857973 h 5038448"/>
              <a:gd name="connsiteX130" fmla="*/ 4525425 w 7509256"/>
              <a:gd name="connsiteY130" fmla="*/ 4845942 h 5038448"/>
              <a:gd name="connsiteX131" fmla="*/ 4549488 w 7509256"/>
              <a:gd name="connsiteY131" fmla="*/ 4821878 h 5038448"/>
              <a:gd name="connsiteX132" fmla="*/ 4621677 w 7509256"/>
              <a:gd name="connsiteY132" fmla="*/ 4773752 h 5038448"/>
              <a:gd name="connsiteX133" fmla="*/ 4681835 w 7509256"/>
              <a:gd name="connsiteY133" fmla="*/ 4713594 h 5038448"/>
              <a:gd name="connsiteX134" fmla="*/ 4705899 w 7509256"/>
              <a:gd name="connsiteY134" fmla="*/ 4677499 h 5038448"/>
              <a:gd name="connsiteX135" fmla="*/ 4790120 w 7509256"/>
              <a:gd name="connsiteY135" fmla="*/ 4629373 h 5038448"/>
              <a:gd name="connsiteX136" fmla="*/ 4886372 w 7509256"/>
              <a:gd name="connsiteY136" fmla="*/ 4569215 h 5038448"/>
              <a:gd name="connsiteX137" fmla="*/ 4922467 w 7509256"/>
              <a:gd name="connsiteY137" fmla="*/ 4545152 h 5038448"/>
              <a:gd name="connsiteX138" fmla="*/ 4994656 w 7509256"/>
              <a:gd name="connsiteY138" fmla="*/ 4521089 h 5038448"/>
              <a:gd name="connsiteX139" fmla="*/ 5030751 w 7509256"/>
              <a:gd name="connsiteY139" fmla="*/ 4509057 h 5038448"/>
              <a:gd name="connsiteX140" fmla="*/ 5066846 w 7509256"/>
              <a:gd name="connsiteY140" fmla="*/ 4484994 h 5038448"/>
              <a:gd name="connsiteX141" fmla="*/ 5139035 w 7509256"/>
              <a:gd name="connsiteY141" fmla="*/ 4460931 h 5038448"/>
              <a:gd name="connsiteX142" fmla="*/ 5163099 w 7509256"/>
              <a:gd name="connsiteY142" fmla="*/ 4436868 h 5038448"/>
              <a:gd name="connsiteX143" fmla="*/ 5247320 w 7509256"/>
              <a:gd name="connsiteY143" fmla="*/ 4412805 h 5038448"/>
              <a:gd name="connsiteX144" fmla="*/ 5319509 w 7509256"/>
              <a:gd name="connsiteY144" fmla="*/ 4388742 h 5038448"/>
              <a:gd name="connsiteX145" fmla="*/ 5355604 w 7509256"/>
              <a:gd name="connsiteY145" fmla="*/ 4376710 h 5038448"/>
              <a:gd name="connsiteX146" fmla="*/ 5475920 w 7509256"/>
              <a:gd name="connsiteY146" fmla="*/ 4304521 h 5038448"/>
              <a:gd name="connsiteX147" fmla="*/ 5524046 w 7509256"/>
              <a:gd name="connsiteY147" fmla="*/ 4292489 h 5038448"/>
              <a:gd name="connsiteX148" fmla="*/ 5560141 w 7509256"/>
              <a:gd name="connsiteY148" fmla="*/ 4280457 h 5038448"/>
              <a:gd name="connsiteX149" fmla="*/ 5632330 w 7509256"/>
              <a:gd name="connsiteY149" fmla="*/ 4268426 h 5038448"/>
              <a:gd name="connsiteX150" fmla="*/ 5692488 w 7509256"/>
              <a:gd name="connsiteY150" fmla="*/ 4256394 h 5038448"/>
              <a:gd name="connsiteX151" fmla="*/ 5860930 w 7509256"/>
              <a:gd name="connsiteY151" fmla="*/ 4268426 h 5038448"/>
              <a:gd name="connsiteX152" fmla="*/ 6017341 w 7509256"/>
              <a:gd name="connsiteY152" fmla="*/ 4244363 h 5038448"/>
              <a:gd name="connsiteX153" fmla="*/ 6282035 w 7509256"/>
              <a:gd name="connsiteY153" fmla="*/ 4220299 h 5038448"/>
              <a:gd name="connsiteX154" fmla="*/ 6390320 w 7509256"/>
              <a:gd name="connsiteY154" fmla="*/ 4112015 h 5038448"/>
              <a:gd name="connsiteX155" fmla="*/ 6426414 w 7509256"/>
              <a:gd name="connsiteY155" fmla="*/ 4075921 h 5038448"/>
              <a:gd name="connsiteX156" fmla="*/ 6450477 w 7509256"/>
              <a:gd name="connsiteY156" fmla="*/ 4039826 h 5038448"/>
              <a:gd name="connsiteX157" fmla="*/ 6462509 w 7509256"/>
              <a:gd name="connsiteY157" fmla="*/ 4003731 h 5038448"/>
              <a:gd name="connsiteX158" fmla="*/ 6486572 w 7509256"/>
              <a:gd name="connsiteY158" fmla="*/ 3955605 h 5038448"/>
              <a:gd name="connsiteX159" fmla="*/ 6522667 w 7509256"/>
              <a:gd name="connsiteY159" fmla="*/ 3727005 h 5038448"/>
              <a:gd name="connsiteX160" fmla="*/ 6534699 w 7509256"/>
              <a:gd name="connsiteY160" fmla="*/ 3606689 h 5038448"/>
              <a:gd name="connsiteX161" fmla="*/ 6546730 w 7509256"/>
              <a:gd name="connsiteY161" fmla="*/ 3329963 h 5038448"/>
              <a:gd name="connsiteX162" fmla="*/ 6570793 w 7509256"/>
              <a:gd name="connsiteY162" fmla="*/ 3305899 h 5038448"/>
              <a:gd name="connsiteX163" fmla="*/ 6679077 w 7509256"/>
              <a:gd name="connsiteY163" fmla="*/ 3221678 h 5038448"/>
              <a:gd name="connsiteX164" fmla="*/ 6703141 w 7509256"/>
              <a:gd name="connsiteY164" fmla="*/ 3149489 h 5038448"/>
              <a:gd name="connsiteX165" fmla="*/ 6715172 w 7509256"/>
              <a:gd name="connsiteY165" fmla="*/ 3101363 h 5038448"/>
              <a:gd name="connsiteX166" fmla="*/ 6763299 w 7509256"/>
              <a:gd name="connsiteY166" fmla="*/ 3053236 h 5038448"/>
              <a:gd name="connsiteX167" fmla="*/ 6811425 w 7509256"/>
              <a:gd name="connsiteY167" fmla="*/ 2981047 h 5038448"/>
              <a:gd name="connsiteX168" fmla="*/ 6835488 w 7509256"/>
              <a:gd name="connsiteY168" fmla="*/ 2944952 h 5038448"/>
              <a:gd name="connsiteX169" fmla="*/ 6835488 w 7509256"/>
              <a:gd name="connsiteY169" fmla="*/ 2656194 h 5038448"/>
              <a:gd name="connsiteX170" fmla="*/ 6823456 w 7509256"/>
              <a:gd name="connsiteY170" fmla="*/ 2620099 h 5038448"/>
              <a:gd name="connsiteX171" fmla="*/ 6763299 w 7509256"/>
              <a:gd name="connsiteY171" fmla="*/ 2523847 h 5038448"/>
              <a:gd name="connsiteX172" fmla="*/ 6739235 w 7509256"/>
              <a:gd name="connsiteY172" fmla="*/ 2451657 h 5038448"/>
              <a:gd name="connsiteX173" fmla="*/ 6775330 w 7509256"/>
              <a:gd name="connsiteY173" fmla="*/ 2427594 h 5038448"/>
              <a:gd name="connsiteX174" fmla="*/ 6811425 w 7509256"/>
              <a:gd name="connsiteY174" fmla="*/ 2415563 h 5038448"/>
              <a:gd name="connsiteX175" fmla="*/ 6823456 w 7509256"/>
              <a:gd name="connsiteY175" fmla="*/ 2379468 h 5038448"/>
              <a:gd name="connsiteX176" fmla="*/ 6847520 w 7509256"/>
              <a:gd name="connsiteY176" fmla="*/ 2343373 h 5038448"/>
              <a:gd name="connsiteX177" fmla="*/ 6871583 w 7509256"/>
              <a:gd name="connsiteY177" fmla="*/ 2138836 h 5038448"/>
              <a:gd name="connsiteX178" fmla="*/ 6907677 w 7509256"/>
              <a:gd name="connsiteY178" fmla="*/ 1982426 h 5038448"/>
              <a:gd name="connsiteX179" fmla="*/ 6931741 w 7509256"/>
              <a:gd name="connsiteY179" fmla="*/ 1886173 h 5038448"/>
              <a:gd name="connsiteX180" fmla="*/ 6943772 w 7509256"/>
              <a:gd name="connsiteY180" fmla="*/ 1850078 h 5038448"/>
              <a:gd name="connsiteX181" fmla="*/ 6967835 w 7509256"/>
              <a:gd name="connsiteY181" fmla="*/ 1813984 h 5038448"/>
              <a:gd name="connsiteX182" fmla="*/ 6979867 w 7509256"/>
              <a:gd name="connsiteY182" fmla="*/ 1777889 h 5038448"/>
              <a:gd name="connsiteX183" fmla="*/ 7015962 w 7509256"/>
              <a:gd name="connsiteY183" fmla="*/ 1765857 h 5038448"/>
              <a:gd name="connsiteX184" fmla="*/ 7027993 w 7509256"/>
              <a:gd name="connsiteY184" fmla="*/ 1729763 h 5038448"/>
              <a:gd name="connsiteX185" fmla="*/ 7052056 w 7509256"/>
              <a:gd name="connsiteY185" fmla="*/ 1705699 h 5038448"/>
              <a:gd name="connsiteX186" fmla="*/ 7064088 w 7509256"/>
              <a:gd name="connsiteY186" fmla="*/ 1657573 h 5038448"/>
              <a:gd name="connsiteX187" fmla="*/ 7100183 w 7509256"/>
              <a:gd name="connsiteY187" fmla="*/ 1621478 h 5038448"/>
              <a:gd name="connsiteX188" fmla="*/ 7124246 w 7509256"/>
              <a:gd name="connsiteY188" fmla="*/ 1585384 h 5038448"/>
              <a:gd name="connsiteX189" fmla="*/ 7232530 w 7509256"/>
              <a:gd name="connsiteY189" fmla="*/ 1537257 h 5038448"/>
              <a:gd name="connsiteX190" fmla="*/ 7304720 w 7509256"/>
              <a:gd name="connsiteY190" fmla="*/ 1477099 h 5038448"/>
              <a:gd name="connsiteX191" fmla="*/ 7352846 w 7509256"/>
              <a:gd name="connsiteY191" fmla="*/ 1441005 h 5038448"/>
              <a:gd name="connsiteX192" fmla="*/ 7413004 w 7509256"/>
              <a:gd name="connsiteY192" fmla="*/ 1368815 h 5038448"/>
              <a:gd name="connsiteX193" fmla="*/ 7437067 w 7509256"/>
              <a:gd name="connsiteY193" fmla="*/ 1296626 h 5038448"/>
              <a:gd name="connsiteX194" fmla="*/ 7449099 w 7509256"/>
              <a:gd name="connsiteY194" fmla="*/ 1260531 h 5038448"/>
              <a:gd name="connsiteX195" fmla="*/ 7473162 w 7509256"/>
              <a:gd name="connsiteY195" fmla="*/ 1152247 h 5038448"/>
              <a:gd name="connsiteX196" fmla="*/ 7485193 w 7509256"/>
              <a:gd name="connsiteY196" fmla="*/ 1007868 h 5038448"/>
              <a:gd name="connsiteX197" fmla="*/ 7509256 w 7509256"/>
              <a:gd name="connsiteY197" fmla="*/ 911615 h 5038448"/>
              <a:gd name="connsiteX198" fmla="*/ 7485193 w 7509256"/>
              <a:gd name="connsiteY198" fmla="*/ 719110 h 5038448"/>
              <a:gd name="connsiteX199" fmla="*/ 7461130 w 7509256"/>
              <a:gd name="connsiteY199" fmla="*/ 670984 h 5038448"/>
              <a:gd name="connsiteX200" fmla="*/ 7413004 w 7509256"/>
              <a:gd name="connsiteY200" fmla="*/ 634889 h 5038448"/>
              <a:gd name="connsiteX201" fmla="*/ 7376909 w 7509256"/>
              <a:gd name="connsiteY201" fmla="*/ 598794 h 5038448"/>
              <a:gd name="connsiteX202" fmla="*/ 7364877 w 7509256"/>
              <a:gd name="connsiteY202" fmla="*/ 562699 h 5038448"/>
              <a:gd name="connsiteX203" fmla="*/ 7292688 w 7509256"/>
              <a:gd name="connsiteY203" fmla="*/ 514573 h 5038448"/>
              <a:gd name="connsiteX204" fmla="*/ 7268625 w 7509256"/>
              <a:gd name="connsiteY204" fmla="*/ 442384 h 5038448"/>
              <a:gd name="connsiteX205" fmla="*/ 7244562 w 7509256"/>
              <a:gd name="connsiteY205" fmla="*/ 406289 h 5038448"/>
              <a:gd name="connsiteX206" fmla="*/ 7232530 w 7509256"/>
              <a:gd name="connsiteY206" fmla="*/ 370194 h 5038448"/>
              <a:gd name="connsiteX207" fmla="*/ 7220499 w 7509256"/>
              <a:gd name="connsiteY207" fmla="*/ 322068 h 5038448"/>
              <a:gd name="connsiteX208" fmla="*/ 7196435 w 7509256"/>
              <a:gd name="connsiteY208" fmla="*/ 298005 h 5038448"/>
              <a:gd name="connsiteX209" fmla="*/ 7136277 w 7509256"/>
              <a:gd name="connsiteY209" fmla="*/ 237847 h 5038448"/>
              <a:gd name="connsiteX210" fmla="*/ 7124246 w 7509256"/>
              <a:gd name="connsiteY210" fmla="*/ 201752 h 5038448"/>
              <a:gd name="connsiteX211" fmla="*/ 7052056 w 7509256"/>
              <a:gd name="connsiteY211" fmla="*/ 129563 h 5038448"/>
              <a:gd name="connsiteX212" fmla="*/ 6991899 w 7509256"/>
              <a:gd name="connsiteY212" fmla="*/ 81436 h 5038448"/>
              <a:gd name="connsiteX213" fmla="*/ 6979867 w 7509256"/>
              <a:gd name="connsiteY213" fmla="*/ 45342 h 5038448"/>
              <a:gd name="connsiteX214" fmla="*/ 6823456 w 7509256"/>
              <a:gd name="connsiteY214" fmla="*/ 45342 h 5038448"/>
              <a:gd name="connsiteX215" fmla="*/ 6751267 w 7509256"/>
              <a:gd name="connsiteY215" fmla="*/ 93468 h 5038448"/>
              <a:gd name="connsiteX216" fmla="*/ 5921088 w 7509256"/>
              <a:gd name="connsiteY216" fmla="*/ 117531 h 5038448"/>
              <a:gd name="connsiteX217" fmla="*/ 5884993 w 7509256"/>
              <a:gd name="connsiteY217" fmla="*/ 141594 h 5038448"/>
              <a:gd name="connsiteX218" fmla="*/ 5812804 w 7509256"/>
              <a:gd name="connsiteY218" fmla="*/ 165657 h 5038448"/>
              <a:gd name="connsiteX219" fmla="*/ 5788741 w 7509256"/>
              <a:gd name="connsiteY219" fmla="*/ 189721 h 5038448"/>
              <a:gd name="connsiteX220" fmla="*/ 5524046 w 7509256"/>
              <a:gd name="connsiteY220" fmla="*/ 165657 h 5038448"/>
              <a:gd name="connsiteX221" fmla="*/ 5403730 w 7509256"/>
              <a:gd name="connsiteY221" fmla="*/ 105499 h 5038448"/>
              <a:gd name="connsiteX222" fmla="*/ 5367635 w 7509256"/>
              <a:gd name="connsiteY222" fmla="*/ 93468 h 5038448"/>
              <a:gd name="connsiteX223" fmla="*/ 5331541 w 7509256"/>
              <a:gd name="connsiteY223" fmla="*/ 69405 h 5038448"/>
              <a:gd name="connsiteX224" fmla="*/ 5259351 w 7509256"/>
              <a:gd name="connsiteY224" fmla="*/ 57373 h 5038448"/>
              <a:gd name="connsiteX225" fmla="*/ 5223256 w 7509256"/>
              <a:gd name="connsiteY225" fmla="*/ 45342 h 5038448"/>
              <a:gd name="connsiteX226" fmla="*/ 4780255 w 7509256"/>
              <a:gd name="connsiteY226" fmla="*/ 66 h 5038448"/>
              <a:gd name="connsiteX227" fmla="*/ 4620025 w 7509256"/>
              <a:gd name="connsiteY227" fmla="*/ 35705 h 5038448"/>
              <a:gd name="connsiteX228" fmla="*/ 4551655 w 7509256"/>
              <a:gd name="connsiteY228" fmla="*/ 65813 h 5038448"/>
              <a:gd name="connsiteX229" fmla="*/ 4499766 w 7509256"/>
              <a:gd name="connsiteY229" fmla="*/ 111772 h 5038448"/>
              <a:gd name="connsiteX0" fmla="*/ 4481596 w 7465427"/>
              <a:gd name="connsiteY0" fmla="*/ 117531 h 5038448"/>
              <a:gd name="connsiteX1" fmla="*/ 4423354 w 7465427"/>
              <a:gd name="connsiteY1" fmla="*/ 139080 h 5038448"/>
              <a:gd name="connsiteX2" fmla="*/ 4388874 w 7465427"/>
              <a:gd name="connsiteY2" fmla="*/ 175175 h 5038448"/>
              <a:gd name="connsiteX3" fmla="*/ 4330333 w 7465427"/>
              <a:gd name="connsiteY3" fmla="*/ 201872 h 5038448"/>
              <a:gd name="connsiteX4" fmla="*/ 4227616 w 7465427"/>
              <a:gd name="connsiteY4" fmla="*/ 168112 h 5038448"/>
              <a:gd name="connsiteX5" fmla="*/ 4064142 w 7465427"/>
              <a:gd name="connsiteY5" fmla="*/ 87542 h 5038448"/>
              <a:gd name="connsiteX6" fmla="*/ 3978305 w 7465427"/>
              <a:gd name="connsiteY6" fmla="*/ 159731 h 5038448"/>
              <a:gd name="connsiteX7" fmla="*/ 3942211 w 7465427"/>
              <a:gd name="connsiteY7" fmla="*/ 227671 h 5038448"/>
              <a:gd name="connsiteX8" fmla="*/ 3963639 w 7465427"/>
              <a:gd name="connsiteY8" fmla="*/ 332005 h 5038448"/>
              <a:gd name="connsiteX9" fmla="*/ 3917129 w 7465427"/>
              <a:gd name="connsiteY9" fmla="*/ 428855 h 5038448"/>
              <a:gd name="connsiteX10" fmla="*/ 3852423 w 7465427"/>
              <a:gd name="connsiteY10" fmla="*/ 590713 h 5038448"/>
              <a:gd name="connsiteX11" fmla="*/ 3831891 w 7465427"/>
              <a:gd name="connsiteY11" fmla="*/ 683015 h 5038448"/>
              <a:gd name="connsiteX12" fmla="*/ 3795796 w 7465427"/>
              <a:gd name="connsiteY12" fmla="*/ 707078 h 5038448"/>
              <a:gd name="connsiteX13" fmla="*/ 3735638 w 7465427"/>
              <a:gd name="connsiteY13" fmla="*/ 719110 h 5038448"/>
              <a:gd name="connsiteX14" fmla="*/ 3699543 w 7465427"/>
              <a:gd name="connsiteY14" fmla="*/ 731142 h 5038448"/>
              <a:gd name="connsiteX15" fmla="*/ 3651417 w 7465427"/>
              <a:gd name="connsiteY15" fmla="*/ 767236 h 5038448"/>
              <a:gd name="connsiteX16" fmla="*/ 3531101 w 7465427"/>
              <a:gd name="connsiteY16" fmla="*/ 791299 h 5038448"/>
              <a:gd name="connsiteX17" fmla="*/ 3458912 w 7465427"/>
              <a:gd name="connsiteY17" fmla="*/ 815363 h 5038448"/>
              <a:gd name="connsiteX18" fmla="*/ 3422817 w 7465427"/>
              <a:gd name="connsiteY18" fmla="*/ 827394 h 5038448"/>
              <a:gd name="connsiteX19" fmla="*/ 3338596 w 7465427"/>
              <a:gd name="connsiteY19" fmla="*/ 863489 h 5038448"/>
              <a:gd name="connsiteX20" fmla="*/ 3194217 w 7465427"/>
              <a:gd name="connsiteY20" fmla="*/ 923647 h 5038448"/>
              <a:gd name="connsiteX21" fmla="*/ 3170154 w 7465427"/>
              <a:gd name="connsiteY21" fmla="*/ 959742 h 5038448"/>
              <a:gd name="connsiteX22" fmla="*/ 3097964 w 7465427"/>
              <a:gd name="connsiteY22" fmla="*/ 983805 h 5038448"/>
              <a:gd name="connsiteX23" fmla="*/ 3025775 w 7465427"/>
              <a:gd name="connsiteY23" fmla="*/ 1007868 h 5038448"/>
              <a:gd name="connsiteX24" fmla="*/ 2941554 w 7465427"/>
              <a:gd name="connsiteY24" fmla="*/ 1043963 h 5038448"/>
              <a:gd name="connsiteX25" fmla="*/ 2888124 w 7465427"/>
              <a:gd name="connsiteY25" fmla="*/ 1011689 h 5038448"/>
              <a:gd name="connsiteX26" fmla="*/ 2800026 w 7465427"/>
              <a:gd name="connsiteY26" fmla="*/ 1032387 h 5038448"/>
              <a:gd name="connsiteX27" fmla="*/ 2749961 w 7465427"/>
              <a:gd name="connsiteY27" fmla="*/ 1073786 h 5038448"/>
              <a:gd name="connsiteX28" fmla="*/ 2683074 w 7465427"/>
              <a:gd name="connsiteY28" fmla="*/ 1090150 h 5038448"/>
              <a:gd name="connsiteX29" fmla="*/ 2538183 w 7465427"/>
              <a:gd name="connsiteY29" fmla="*/ 1113244 h 5038448"/>
              <a:gd name="connsiteX30" fmla="*/ 2515088 w 7465427"/>
              <a:gd name="connsiteY30" fmla="*/ 1198948 h 5038448"/>
              <a:gd name="connsiteX31" fmla="*/ 2489599 w 7465427"/>
              <a:gd name="connsiteY31" fmla="*/ 1242740 h 5038448"/>
              <a:gd name="connsiteX32" fmla="*/ 2496385 w 7465427"/>
              <a:gd name="connsiteY32" fmla="*/ 1272563 h 5038448"/>
              <a:gd name="connsiteX33" fmla="*/ 2460291 w 7465427"/>
              <a:gd name="connsiteY33" fmla="*/ 1284594 h 5038448"/>
              <a:gd name="connsiteX34" fmla="*/ 2436227 w 7465427"/>
              <a:gd name="connsiteY34" fmla="*/ 1308657 h 5038448"/>
              <a:gd name="connsiteX35" fmla="*/ 2400133 w 7465427"/>
              <a:gd name="connsiteY35" fmla="*/ 1320689 h 5038448"/>
              <a:gd name="connsiteX36" fmla="*/ 2327943 w 7465427"/>
              <a:gd name="connsiteY36" fmla="*/ 1392878 h 5038448"/>
              <a:gd name="connsiteX37" fmla="*/ 2303880 w 7465427"/>
              <a:gd name="connsiteY37" fmla="*/ 1416942 h 5038448"/>
              <a:gd name="connsiteX38" fmla="*/ 2267785 w 7465427"/>
              <a:gd name="connsiteY38" fmla="*/ 1441005 h 5038448"/>
              <a:gd name="connsiteX39" fmla="*/ 2243722 w 7465427"/>
              <a:gd name="connsiteY39" fmla="*/ 1477099 h 5038448"/>
              <a:gd name="connsiteX40" fmla="*/ 2207627 w 7465427"/>
              <a:gd name="connsiteY40" fmla="*/ 1501163 h 5038448"/>
              <a:gd name="connsiteX41" fmla="*/ 2195596 w 7465427"/>
              <a:gd name="connsiteY41" fmla="*/ 1537257 h 5038448"/>
              <a:gd name="connsiteX42" fmla="*/ 2171533 w 7465427"/>
              <a:gd name="connsiteY42" fmla="*/ 1561321 h 5038448"/>
              <a:gd name="connsiteX43" fmla="*/ 2123406 w 7465427"/>
              <a:gd name="connsiteY43" fmla="*/ 1621478 h 5038448"/>
              <a:gd name="connsiteX44" fmla="*/ 2111375 w 7465427"/>
              <a:gd name="connsiteY44" fmla="*/ 1669605 h 5038448"/>
              <a:gd name="connsiteX45" fmla="*/ 1959240 w 7465427"/>
              <a:gd name="connsiteY45" fmla="*/ 1645998 h 5038448"/>
              <a:gd name="connsiteX46" fmla="*/ 1949149 w 7465427"/>
              <a:gd name="connsiteY46" fmla="*/ 1729763 h 5038448"/>
              <a:gd name="connsiteX47" fmla="*/ 1838412 w 7465427"/>
              <a:gd name="connsiteY47" fmla="*/ 1757190 h 5038448"/>
              <a:gd name="connsiteX48" fmla="*/ 1734918 w 7465427"/>
              <a:gd name="connsiteY48" fmla="*/ 1816378 h 5038448"/>
              <a:gd name="connsiteX49" fmla="*/ 1692095 w 7465427"/>
              <a:gd name="connsiteY49" fmla="*/ 1928997 h 5038448"/>
              <a:gd name="connsiteX50" fmla="*/ 1620362 w 7465427"/>
              <a:gd name="connsiteY50" fmla="*/ 1973758 h 5038448"/>
              <a:gd name="connsiteX51" fmla="*/ 1621731 w 7465427"/>
              <a:gd name="connsiteY51" fmla="*/ 2040668 h 5038448"/>
              <a:gd name="connsiteX52" fmla="*/ 1586263 w 7465427"/>
              <a:gd name="connsiteY52" fmla="*/ 2094074 h 5038448"/>
              <a:gd name="connsiteX53" fmla="*/ 1532376 w 7465427"/>
              <a:gd name="connsiteY53" fmla="*/ 2149898 h 5038448"/>
              <a:gd name="connsiteX54" fmla="*/ 1495313 w 7465427"/>
              <a:gd name="connsiteY54" fmla="*/ 2215360 h 5038448"/>
              <a:gd name="connsiteX55" fmla="*/ 1476553 w 7465427"/>
              <a:gd name="connsiteY55" fmla="*/ 2280820 h 5038448"/>
              <a:gd name="connsiteX56" fmla="*/ 1320344 w 7465427"/>
              <a:gd name="connsiteY56" fmla="*/ 2344990 h 5038448"/>
              <a:gd name="connsiteX57" fmla="*/ 1401512 w 7465427"/>
              <a:gd name="connsiteY57" fmla="*/ 2451657 h 5038448"/>
              <a:gd name="connsiteX58" fmla="*/ 1336505 w 7465427"/>
              <a:gd name="connsiteY58" fmla="*/ 2498467 h 5038448"/>
              <a:gd name="connsiteX59" fmla="*/ 1329322 w 7465427"/>
              <a:gd name="connsiteY59" fmla="*/ 2523847 h 5038448"/>
              <a:gd name="connsiteX60" fmla="*/ 1281196 w 7465427"/>
              <a:gd name="connsiteY60" fmla="*/ 2559942 h 5038448"/>
              <a:gd name="connsiteX61" fmla="*/ 1209006 w 7465427"/>
              <a:gd name="connsiteY61" fmla="*/ 2620099 h 5038448"/>
              <a:gd name="connsiteX62" fmla="*/ 1196975 w 7465427"/>
              <a:gd name="connsiteY62" fmla="*/ 2656194 h 5038448"/>
              <a:gd name="connsiteX63" fmla="*/ 1124785 w 7465427"/>
              <a:gd name="connsiteY63" fmla="*/ 2728384 h 5038448"/>
              <a:gd name="connsiteX64" fmla="*/ 1002231 w 7465427"/>
              <a:gd name="connsiteY64" fmla="*/ 2763639 h 5038448"/>
              <a:gd name="connsiteX65" fmla="*/ 786782 w 7465427"/>
              <a:gd name="connsiteY65" fmla="*/ 2854296 h 5038448"/>
              <a:gd name="connsiteX66" fmla="*/ 613864 w 7465427"/>
              <a:gd name="connsiteY66" fmla="*/ 2890391 h 5038448"/>
              <a:gd name="connsiteX67" fmla="*/ 494107 w 7465427"/>
              <a:gd name="connsiteY67" fmla="*/ 2951947 h 5038448"/>
              <a:gd name="connsiteX68" fmla="*/ 148971 w 7465427"/>
              <a:gd name="connsiteY68" fmla="*/ 2998205 h 5038448"/>
              <a:gd name="connsiteX69" fmla="*/ 81281 w 7465427"/>
              <a:gd name="connsiteY69" fmla="*/ 3046331 h 5038448"/>
              <a:gd name="connsiteX70" fmla="*/ 60880 w 7465427"/>
              <a:gd name="connsiteY70" fmla="*/ 3062862 h 5038448"/>
              <a:gd name="connsiteX71" fmla="*/ 5012 w 7465427"/>
              <a:gd name="connsiteY71" fmla="*/ 3110988 h 5038448"/>
              <a:gd name="connsiteX72" fmla="*/ 4802 w 7465427"/>
              <a:gd name="connsiteY72" fmla="*/ 3139132 h 5038448"/>
              <a:gd name="connsiteX73" fmla="*/ 16625 w 7465427"/>
              <a:gd name="connsiteY73" fmla="*/ 3203160 h 5038448"/>
              <a:gd name="connsiteX74" fmla="*/ 151587 w 7465427"/>
              <a:gd name="connsiteY74" fmla="*/ 3461892 h 5038448"/>
              <a:gd name="connsiteX75" fmla="*/ 739775 w 7465427"/>
              <a:gd name="connsiteY75" fmla="*/ 3462310 h 5038448"/>
              <a:gd name="connsiteX76" fmla="*/ 727743 w 7465427"/>
              <a:gd name="connsiteY76" fmla="*/ 3522468 h 5038448"/>
              <a:gd name="connsiteX77" fmla="*/ 703680 w 7465427"/>
              <a:gd name="connsiteY77" fmla="*/ 3618721 h 5038448"/>
              <a:gd name="connsiteX78" fmla="*/ 691648 w 7465427"/>
              <a:gd name="connsiteY78" fmla="*/ 3727005 h 5038448"/>
              <a:gd name="connsiteX79" fmla="*/ 667585 w 7465427"/>
              <a:gd name="connsiteY79" fmla="*/ 3799194 h 5038448"/>
              <a:gd name="connsiteX80" fmla="*/ 655554 w 7465427"/>
              <a:gd name="connsiteY80" fmla="*/ 3835289 h 5038448"/>
              <a:gd name="connsiteX81" fmla="*/ 619459 w 7465427"/>
              <a:gd name="connsiteY81" fmla="*/ 3967636 h 5038448"/>
              <a:gd name="connsiteX82" fmla="*/ 595396 w 7465427"/>
              <a:gd name="connsiteY82" fmla="*/ 4003731 h 5038448"/>
              <a:gd name="connsiteX83" fmla="*/ 559301 w 7465427"/>
              <a:gd name="connsiteY83" fmla="*/ 4099984 h 5038448"/>
              <a:gd name="connsiteX84" fmla="*/ 523206 w 7465427"/>
              <a:gd name="connsiteY84" fmla="*/ 4172173 h 5038448"/>
              <a:gd name="connsiteX85" fmla="*/ 499143 w 7465427"/>
              <a:gd name="connsiteY85" fmla="*/ 4316552 h 5038448"/>
              <a:gd name="connsiteX86" fmla="*/ 487112 w 7465427"/>
              <a:gd name="connsiteY86" fmla="*/ 4352647 h 5038448"/>
              <a:gd name="connsiteX87" fmla="*/ 475080 w 7465427"/>
              <a:gd name="connsiteY87" fmla="*/ 4460931 h 5038448"/>
              <a:gd name="connsiteX88" fmla="*/ 463048 w 7465427"/>
              <a:gd name="connsiteY88" fmla="*/ 4629373 h 5038448"/>
              <a:gd name="connsiteX89" fmla="*/ 499143 w 7465427"/>
              <a:gd name="connsiteY89" fmla="*/ 4641405 h 5038448"/>
              <a:gd name="connsiteX90" fmla="*/ 595396 w 7465427"/>
              <a:gd name="connsiteY90" fmla="*/ 4653436 h 5038448"/>
              <a:gd name="connsiteX91" fmla="*/ 631491 w 7465427"/>
              <a:gd name="connsiteY91" fmla="*/ 4665468 h 5038448"/>
              <a:gd name="connsiteX92" fmla="*/ 679617 w 7465427"/>
              <a:gd name="connsiteY92" fmla="*/ 4677499 h 5038448"/>
              <a:gd name="connsiteX93" fmla="*/ 751806 w 7465427"/>
              <a:gd name="connsiteY93" fmla="*/ 4701563 h 5038448"/>
              <a:gd name="connsiteX94" fmla="*/ 1040564 w 7465427"/>
              <a:gd name="connsiteY94" fmla="*/ 4701563 h 5038448"/>
              <a:gd name="connsiteX95" fmla="*/ 1076659 w 7465427"/>
              <a:gd name="connsiteY95" fmla="*/ 4713594 h 5038448"/>
              <a:gd name="connsiteX96" fmla="*/ 1148848 w 7465427"/>
              <a:gd name="connsiteY96" fmla="*/ 4725626 h 5038448"/>
              <a:gd name="connsiteX97" fmla="*/ 1233070 w 7465427"/>
              <a:gd name="connsiteY97" fmla="*/ 4749689 h 5038448"/>
              <a:gd name="connsiteX98" fmla="*/ 1618080 w 7465427"/>
              <a:gd name="connsiteY98" fmla="*/ 4737657 h 5038448"/>
              <a:gd name="connsiteX99" fmla="*/ 1654175 w 7465427"/>
              <a:gd name="connsiteY99" fmla="*/ 4725626 h 5038448"/>
              <a:gd name="connsiteX100" fmla="*/ 1822617 w 7465427"/>
              <a:gd name="connsiteY100" fmla="*/ 4737657 h 5038448"/>
              <a:gd name="connsiteX101" fmla="*/ 2075280 w 7465427"/>
              <a:gd name="connsiteY101" fmla="*/ 4749689 h 5038448"/>
              <a:gd name="connsiteX102" fmla="*/ 2267785 w 7465427"/>
              <a:gd name="connsiteY102" fmla="*/ 4725626 h 5038448"/>
              <a:gd name="connsiteX103" fmla="*/ 2339975 w 7465427"/>
              <a:gd name="connsiteY103" fmla="*/ 4677499 h 5038448"/>
              <a:gd name="connsiteX104" fmla="*/ 2412164 w 7465427"/>
              <a:gd name="connsiteY104" fmla="*/ 4653436 h 5038448"/>
              <a:gd name="connsiteX105" fmla="*/ 2448259 w 7465427"/>
              <a:gd name="connsiteY105" fmla="*/ 4641405 h 5038448"/>
              <a:gd name="connsiteX106" fmla="*/ 2712954 w 7465427"/>
              <a:gd name="connsiteY106" fmla="*/ 4653436 h 5038448"/>
              <a:gd name="connsiteX107" fmla="*/ 2785143 w 7465427"/>
              <a:gd name="connsiteY107" fmla="*/ 4665468 h 5038448"/>
              <a:gd name="connsiteX108" fmla="*/ 2917491 w 7465427"/>
              <a:gd name="connsiteY108" fmla="*/ 4677499 h 5038448"/>
              <a:gd name="connsiteX109" fmla="*/ 2953585 w 7465427"/>
              <a:gd name="connsiteY109" fmla="*/ 4689531 h 5038448"/>
              <a:gd name="connsiteX110" fmla="*/ 3025775 w 7465427"/>
              <a:gd name="connsiteY110" fmla="*/ 4749689 h 5038448"/>
              <a:gd name="connsiteX111" fmla="*/ 3073901 w 7465427"/>
              <a:gd name="connsiteY111" fmla="*/ 4761721 h 5038448"/>
              <a:gd name="connsiteX112" fmla="*/ 3158122 w 7465427"/>
              <a:gd name="connsiteY112" fmla="*/ 4809847 h 5038448"/>
              <a:gd name="connsiteX113" fmla="*/ 3230312 w 7465427"/>
              <a:gd name="connsiteY113" fmla="*/ 4833910 h 5038448"/>
              <a:gd name="connsiteX114" fmla="*/ 3266406 w 7465427"/>
              <a:gd name="connsiteY114" fmla="*/ 4845942 h 5038448"/>
              <a:gd name="connsiteX115" fmla="*/ 3338596 w 7465427"/>
              <a:gd name="connsiteY115" fmla="*/ 4857973 h 5038448"/>
              <a:gd name="connsiteX116" fmla="*/ 3410785 w 7465427"/>
              <a:gd name="connsiteY116" fmla="*/ 4882036 h 5038448"/>
              <a:gd name="connsiteX117" fmla="*/ 3446880 w 7465427"/>
              <a:gd name="connsiteY117" fmla="*/ 4894068 h 5038448"/>
              <a:gd name="connsiteX118" fmla="*/ 3507038 w 7465427"/>
              <a:gd name="connsiteY118" fmla="*/ 4906099 h 5038448"/>
              <a:gd name="connsiteX119" fmla="*/ 3579227 w 7465427"/>
              <a:gd name="connsiteY119" fmla="*/ 4930163 h 5038448"/>
              <a:gd name="connsiteX120" fmla="*/ 3615322 w 7465427"/>
              <a:gd name="connsiteY120" fmla="*/ 4942194 h 5038448"/>
              <a:gd name="connsiteX121" fmla="*/ 3687512 w 7465427"/>
              <a:gd name="connsiteY121" fmla="*/ 4990321 h 5038448"/>
              <a:gd name="connsiteX122" fmla="*/ 3855954 w 7465427"/>
              <a:gd name="connsiteY122" fmla="*/ 5014384 h 5038448"/>
              <a:gd name="connsiteX123" fmla="*/ 3892048 w 7465427"/>
              <a:gd name="connsiteY123" fmla="*/ 5026415 h 5038448"/>
              <a:gd name="connsiteX124" fmla="*/ 4168775 w 7465427"/>
              <a:gd name="connsiteY124" fmla="*/ 5026415 h 5038448"/>
              <a:gd name="connsiteX125" fmla="*/ 4252996 w 7465427"/>
              <a:gd name="connsiteY125" fmla="*/ 5002352 h 5038448"/>
              <a:gd name="connsiteX126" fmla="*/ 4325185 w 7465427"/>
              <a:gd name="connsiteY126" fmla="*/ 4954226 h 5038448"/>
              <a:gd name="connsiteX127" fmla="*/ 4361280 w 7465427"/>
              <a:gd name="connsiteY127" fmla="*/ 4942194 h 5038448"/>
              <a:gd name="connsiteX128" fmla="*/ 4433470 w 7465427"/>
              <a:gd name="connsiteY128" fmla="*/ 4894068 h 5038448"/>
              <a:gd name="connsiteX129" fmla="*/ 4445501 w 7465427"/>
              <a:gd name="connsiteY129" fmla="*/ 4857973 h 5038448"/>
              <a:gd name="connsiteX130" fmla="*/ 4481596 w 7465427"/>
              <a:gd name="connsiteY130" fmla="*/ 4845942 h 5038448"/>
              <a:gd name="connsiteX131" fmla="*/ 4505659 w 7465427"/>
              <a:gd name="connsiteY131" fmla="*/ 4821878 h 5038448"/>
              <a:gd name="connsiteX132" fmla="*/ 4577848 w 7465427"/>
              <a:gd name="connsiteY132" fmla="*/ 4773752 h 5038448"/>
              <a:gd name="connsiteX133" fmla="*/ 4638006 w 7465427"/>
              <a:gd name="connsiteY133" fmla="*/ 4713594 h 5038448"/>
              <a:gd name="connsiteX134" fmla="*/ 4662070 w 7465427"/>
              <a:gd name="connsiteY134" fmla="*/ 4677499 h 5038448"/>
              <a:gd name="connsiteX135" fmla="*/ 4746291 w 7465427"/>
              <a:gd name="connsiteY135" fmla="*/ 4629373 h 5038448"/>
              <a:gd name="connsiteX136" fmla="*/ 4842543 w 7465427"/>
              <a:gd name="connsiteY136" fmla="*/ 4569215 h 5038448"/>
              <a:gd name="connsiteX137" fmla="*/ 4878638 w 7465427"/>
              <a:gd name="connsiteY137" fmla="*/ 4545152 h 5038448"/>
              <a:gd name="connsiteX138" fmla="*/ 4950827 w 7465427"/>
              <a:gd name="connsiteY138" fmla="*/ 4521089 h 5038448"/>
              <a:gd name="connsiteX139" fmla="*/ 4986922 w 7465427"/>
              <a:gd name="connsiteY139" fmla="*/ 4509057 h 5038448"/>
              <a:gd name="connsiteX140" fmla="*/ 5023017 w 7465427"/>
              <a:gd name="connsiteY140" fmla="*/ 4484994 h 5038448"/>
              <a:gd name="connsiteX141" fmla="*/ 5095206 w 7465427"/>
              <a:gd name="connsiteY141" fmla="*/ 4460931 h 5038448"/>
              <a:gd name="connsiteX142" fmla="*/ 5119270 w 7465427"/>
              <a:gd name="connsiteY142" fmla="*/ 4436868 h 5038448"/>
              <a:gd name="connsiteX143" fmla="*/ 5203491 w 7465427"/>
              <a:gd name="connsiteY143" fmla="*/ 4412805 h 5038448"/>
              <a:gd name="connsiteX144" fmla="*/ 5275680 w 7465427"/>
              <a:gd name="connsiteY144" fmla="*/ 4388742 h 5038448"/>
              <a:gd name="connsiteX145" fmla="*/ 5311775 w 7465427"/>
              <a:gd name="connsiteY145" fmla="*/ 4376710 h 5038448"/>
              <a:gd name="connsiteX146" fmla="*/ 5432091 w 7465427"/>
              <a:gd name="connsiteY146" fmla="*/ 4304521 h 5038448"/>
              <a:gd name="connsiteX147" fmla="*/ 5480217 w 7465427"/>
              <a:gd name="connsiteY147" fmla="*/ 4292489 h 5038448"/>
              <a:gd name="connsiteX148" fmla="*/ 5516312 w 7465427"/>
              <a:gd name="connsiteY148" fmla="*/ 4280457 h 5038448"/>
              <a:gd name="connsiteX149" fmla="*/ 5588501 w 7465427"/>
              <a:gd name="connsiteY149" fmla="*/ 4268426 h 5038448"/>
              <a:gd name="connsiteX150" fmla="*/ 5648659 w 7465427"/>
              <a:gd name="connsiteY150" fmla="*/ 4256394 h 5038448"/>
              <a:gd name="connsiteX151" fmla="*/ 5817101 w 7465427"/>
              <a:gd name="connsiteY151" fmla="*/ 4268426 h 5038448"/>
              <a:gd name="connsiteX152" fmla="*/ 5973512 w 7465427"/>
              <a:gd name="connsiteY152" fmla="*/ 4244363 h 5038448"/>
              <a:gd name="connsiteX153" fmla="*/ 6238206 w 7465427"/>
              <a:gd name="connsiteY153" fmla="*/ 4220299 h 5038448"/>
              <a:gd name="connsiteX154" fmla="*/ 6346491 w 7465427"/>
              <a:gd name="connsiteY154" fmla="*/ 4112015 h 5038448"/>
              <a:gd name="connsiteX155" fmla="*/ 6382585 w 7465427"/>
              <a:gd name="connsiteY155" fmla="*/ 4075921 h 5038448"/>
              <a:gd name="connsiteX156" fmla="*/ 6406648 w 7465427"/>
              <a:gd name="connsiteY156" fmla="*/ 4039826 h 5038448"/>
              <a:gd name="connsiteX157" fmla="*/ 6418680 w 7465427"/>
              <a:gd name="connsiteY157" fmla="*/ 4003731 h 5038448"/>
              <a:gd name="connsiteX158" fmla="*/ 6442743 w 7465427"/>
              <a:gd name="connsiteY158" fmla="*/ 3955605 h 5038448"/>
              <a:gd name="connsiteX159" fmla="*/ 6478838 w 7465427"/>
              <a:gd name="connsiteY159" fmla="*/ 3727005 h 5038448"/>
              <a:gd name="connsiteX160" fmla="*/ 6490870 w 7465427"/>
              <a:gd name="connsiteY160" fmla="*/ 3606689 h 5038448"/>
              <a:gd name="connsiteX161" fmla="*/ 6502901 w 7465427"/>
              <a:gd name="connsiteY161" fmla="*/ 3329963 h 5038448"/>
              <a:gd name="connsiteX162" fmla="*/ 6526964 w 7465427"/>
              <a:gd name="connsiteY162" fmla="*/ 3305899 h 5038448"/>
              <a:gd name="connsiteX163" fmla="*/ 6635248 w 7465427"/>
              <a:gd name="connsiteY163" fmla="*/ 3221678 h 5038448"/>
              <a:gd name="connsiteX164" fmla="*/ 6659312 w 7465427"/>
              <a:gd name="connsiteY164" fmla="*/ 3149489 h 5038448"/>
              <a:gd name="connsiteX165" fmla="*/ 6671343 w 7465427"/>
              <a:gd name="connsiteY165" fmla="*/ 3101363 h 5038448"/>
              <a:gd name="connsiteX166" fmla="*/ 6719470 w 7465427"/>
              <a:gd name="connsiteY166" fmla="*/ 3053236 h 5038448"/>
              <a:gd name="connsiteX167" fmla="*/ 6767596 w 7465427"/>
              <a:gd name="connsiteY167" fmla="*/ 2981047 h 5038448"/>
              <a:gd name="connsiteX168" fmla="*/ 6791659 w 7465427"/>
              <a:gd name="connsiteY168" fmla="*/ 2944952 h 5038448"/>
              <a:gd name="connsiteX169" fmla="*/ 6791659 w 7465427"/>
              <a:gd name="connsiteY169" fmla="*/ 2656194 h 5038448"/>
              <a:gd name="connsiteX170" fmla="*/ 6779627 w 7465427"/>
              <a:gd name="connsiteY170" fmla="*/ 2620099 h 5038448"/>
              <a:gd name="connsiteX171" fmla="*/ 6719470 w 7465427"/>
              <a:gd name="connsiteY171" fmla="*/ 2523847 h 5038448"/>
              <a:gd name="connsiteX172" fmla="*/ 6695406 w 7465427"/>
              <a:gd name="connsiteY172" fmla="*/ 2451657 h 5038448"/>
              <a:gd name="connsiteX173" fmla="*/ 6731501 w 7465427"/>
              <a:gd name="connsiteY173" fmla="*/ 2427594 h 5038448"/>
              <a:gd name="connsiteX174" fmla="*/ 6767596 w 7465427"/>
              <a:gd name="connsiteY174" fmla="*/ 2415563 h 5038448"/>
              <a:gd name="connsiteX175" fmla="*/ 6779627 w 7465427"/>
              <a:gd name="connsiteY175" fmla="*/ 2379468 h 5038448"/>
              <a:gd name="connsiteX176" fmla="*/ 6803691 w 7465427"/>
              <a:gd name="connsiteY176" fmla="*/ 2343373 h 5038448"/>
              <a:gd name="connsiteX177" fmla="*/ 6827754 w 7465427"/>
              <a:gd name="connsiteY177" fmla="*/ 2138836 h 5038448"/>
              <a:gd name="connsiteX178" fmla="*/ 6863848 w 7465427"/>
              <a:gd name="connsiteY178" fmla="*/ 1982426 h 5038448"/>
              <a:gd name="connsiteX179" fmla="*/ 6887912 w 7465427"/>
              <a:gd name="connsiteY179" fmla="*/ 1886173 h 5038448"/>
              <a:gd name="connsiteX180" fmla="*/ 6899943 w 7465427"/>
              <a:gd name="connsiteY180" fmla="*/ 1850078 h 5038448"/>
              <a:gd name="connsiteX181" fmla="*/ 6924006 w 7465427"/>
              <a:gd name="connsiteY181" fmla="*/ 1813984 h 5038448"/>
              <a:gd name="connsiteX182" fmla="*/ 6936038 w 7465427"/>
              <a:gd name="connsiteY182" fmla="*/ 1777889 h 5038448"/>
              <a:gd name="connsiteX183" fmla="*/ 6972133 w 7465427"/>
              <a:gd name="connsiteY183" fmla="*/ 1765857 h 5038448"/>
              <a:gd name="connsiteX184" fmla="*/ 6984164 w 7465427"/>
              <a:gd name="connsiteY184" fmla="*/ 1729763 h 5038448"/>
              <a:gd name="connsiteX185" fmla="*/ 7008227 w 7465427"/>
              <a:gd name="connsiteY185" fmla="*/ 1705699 h 5038448"/>
              <a:gd name="connsiteX186" fmla="*/ 7020259 w 7465427"/>
              <a:gd name="connsiteY186" fmla="*/ 1657573 h 5038448"/>
              <a:gd name="connsiteX187" fmla="*/ 7056354 w 7465427"/>
              <a:gd name="connsiteY187" fmla="*/ 1621478 h 5038448"/>
              <a:gd name="connsiteX188" fmla="*/ 7080417 w 7465427"/>
              <a:gd name="connsiteY188" fmla="*/ 1585384 h 5038448"/>
              <a:gd name="connsiteX189" fmla="*/ 7188701 w 7465427"/>
              <a:gd name="connsiteY189" fmla="*/ 1537257 h 5038448"/>
              <a:gd name="connsiteX190" fmla="*/ 7260891 w 7465427"/>
              <a:gd name="connsiteY190" fmla="*/ 1477099 h 5038448"/>
              <a:gd name="connsiteX191" fmla="*/ 7309017 w 7465427"/>
              <a:gd name="connsiteY191" fmla="*/ 1441005 h 5038448"/>
              <a:gd name="connsiteX192" fmla="*/ 7369175 w 7465427"/>
              <a:gd name="connsiteY192" fmla="*/ 1368815 h 5038448"/>
              <a:gd name="connsiteX193" fmla="*/ 7393238 w 7465427"/>
              <a:gd name="connsiteY193" fmla="*/ 1296626 h 5038448"/>
              <a:gd name="connsiteX194" fmla="*/ 7405270 w 7465427"/>
              <a:gd name="connsiteY194" fmla="*/ 1260531 h 5038448"/>
              <a:gd name="connsiteX195" fmla="*/ 7429333 w 7465427"/>
              <a:gd name="connsiteY195" fmla="*/ 1152247 h 5038448"/>
              <a:gd name="connsiteX196" fmla="*/ 7441364 w 7465427"/>
              <a:gd name="connsiteY196" fmla="*/ 1007868 h 5038448"/>
              <a:gd name="connsiteX197" fmla="*/ 7465427 w 7465427"/>
              <a:gd name="connsiteY197" fmla="*/ 911615 h 5038448"/>
              <a:gd name="connsiteX198" fmla="*/ 7441364 w 7465427"/>
              <a:gd name="connsiteY198" fmla="*/ 719110 h 5038448"/>
              <a:gd name="connsiteX199" fmla="*/ 7417301 w 7465427"/>
              <a:gd name="connsiteY199" fmla="*/ 670984 h 5038448"/>
              <a:gd name="connsiteX200" fmla="*/ 7369175 w 7465427"/>
              <a:gd name="connsiteY200" fmla="*/ 634889 h 5038448"/>
              <a:gd name="connsiteX201" fmla="*/ 7333080 w 7465427"/>
              <a:gd name="connsiteY201" fmla="*/ 598794 h 5038448"/>
              <a:gd name="connsiteX202" fmla="*/ 7321048 w 7465427"/>
              <a:gd name="connsiteY202" fmla="*/ 562699 h 5038448"/>
              <a:gd name="connsiteX203" fmla="*/ 7248859 w 7465427"/>
              <a:gd name="connsiteY203" fmla="*/ 514573 h 5038448"/>
              <a:gd name="connsiteX204" fmla="*/ 7224796 w 7465427"/>
              <a:gd name="connsiteY204" fmla="*/ 442384 h 5038448"/>
              <a:gd name="connsiteX205" fmla="*/ 7200733 w 7465427"/>
              <a:gd name="connsiteY205" fmla="*/ 406289 h 5038448"/>
              <a:gd name="connsiteX206" fmla="*/ 7188701 w 7465427"/>
              <a:gd name="connsiteY206" fmla="*/ 370194 h 5038448"/>
              <a:gd name="connsiteX207" fmla="*/ 7176670 w 7465427"/>
              <a:gd name="connsiteY207" fmla="*/ 322068 h 5038448"/>
              <a:gd name="connsiteX208" fmla="*/ 7152606 w 7465427"/>
              <a:gd name="connsiteY208" fmla="*/ 298005 h 5038448"/>
              <a:gd name="connsiteX209" fmla="*/ 7092448 w 7465427"/>
              <a:gd name="connsiteY209" fmla="*/ 237847 h 5038448"/>
              <a:gd name="connsiteX210" fmla="*/ 7080417 w 7465427"/>
              <a:gd name="connsiteY210" fmla="*/ 201752 h 5038448"/>
              <a:gd name="connsiteX211" fmla="*/ 7008227 w 7465427"/>
              <a:gd name="connsiteY211" fmla="*/ 129563 h 5038448"/>
              <a:gd name="connsiteX212" fmla="*/ 6948070 w 7465427"/>
              <a:gd name="connsiteY212" fmla="*/ 81436 h 5038448"/>
              <a:gd name="connsiteX213" fmla="*/ 6936038 w 7465427"/>
              <a:gd name="connsiteY213" fmla="*/ 45342 h 5038448"/>
              <a:gd name="connsiteX214" fmla="*/ 6779627 w 7465427"/>
              <a:gd name="connsiteY214" fmla="*/ 45342 h 5038448"/>
              <a:gd name="connsiteX215" fmla="*/ 6707438 w 7465427"/>
              <a:gd name="connsiteY215" fmla="*/ 93468 h 5038448"/>
              <a:gd name="connsiteX216" fmla="*/ 5877259 w 7465427"/>
              <a:gd name="connsiteY216" fmla="*/ 117531 h 5038448"/>
              <a:gd name="connsiteX217" fmla="*/ 5841164 w 7465427"/>
              <a:gd name="connsiteY217" fmla="*/ 141594 h 5038448"/>
              <a:gd name="connsiteX218" fmla="*/ 5768975 w 7465427"/>
              <a:gd name="connsiteY218" fmla="*/ 165657 h 5038448"/>
              <a:gd name="connsiteX219" fmla="*/ 5744912 w 7465427"/>
              <a:gd name="connsiteY219" fmla="*/ 189721 h 5038448"/>
              <a:gd name="connsiteX220" fmla="*/ 5480217 w 7465427"/>
              <a:gd name="connsiteY220" fmla="*/ 165657 h 5038448"/>
              <a:gd name="connsiteX221" fmla="*/ 5359901 w 7465427"/>
              <a:gd name="connsiteY221" fmla="*/ 105499 h 5038448"/>
              <a:gd name="connsiteX222" fmla="*/ 5323806 w 7465427"/>
              <a:gd name="connsiteY222" fmla="*/ 93468 h 5038448"/>
              <a:gd name="connsiteX223" fmla="*/ 5287712 w 7465427"/>
              <a:gd name="connsiteY223" fmla="*/ 69405 h 5038448"/>
              <a:gd name="connsiteX224" fmla="*/ 5215522 w 7465427"/>
              <a:gd name="connsiteY224" fmla="*/ 57373 h 5038448"/>
              <a:gd name="connsiteX225" fmla="*/ 5179427 w 7465427"/>
              <a:gd name="connsiteY225" fmla="*/ 45342 h 5038448"/>
              <a:gd name="connsiteX226" fmla="*/ 4736426 w 7465427"/>
              <a:gd name="connsiteY226" fmla="*/ 66 h 5038448"/>
              <a:gd name="connsiteX227" fmla="*/ 4576196 w 7465427"/>
              <a:gd name="connsiteY227" fmla="*/ 35705 h 5038448"/>
              <a:gd name="connsiteX228" fmla="*/ 4507826 w 7465427"/>
              <a:gd name="connsiteY228" fmla="*/ 65813 h 5038448"/>
              <a:gd name="connsiteX229" fmla="*/ 4455937 w 7465427"/>
              <a:gd name="connsiteY229" fmla="*/ 111772 h 5038448"/>
              <a:gd name="connsiteX0" fmla="*/ 4481596 w 7465427"/>
              <a:gd name="connsiteY0" fmla="*/ 117531 h 5038448"/>
              <a:gd name="connsiteX1" fmla="*/ 4423354 w 7465427"/>
              <a:gd name="connsiteY1" fmla="*/ 139080 h 5038448"/>
              <a:gd name="connsiteX2" fmla="*/ 4388874 w 7465427"/>
              <a:gd name="connsiteY2" fmla="*/ 175175 h 5038448"/>
              <a:gd name="connsiteX3" fmla="*/ 4330333 w 7465427"/>
              <a:gd name="connsiteY3" fmla="*/ 201872 h 5038448"/>
              <a:gd name="connsiteX4" fmla="*/ 4227616 w 7465427"/>
              <a:gd name="connsiteY4" fmla="*/ 168112 h 5038448"/>
              <a:gd name="connsiteX5" fmla="*/ 4064142 w 7465427"/>
              <a:gd name="connsiteY5" fmla="*/ 87542 h 5038448"/>
              <a:gd name="connsiteX6" fmla="*/ 3978305 w 7465427"/>
              <a:gd name="connsiteY6" fmla="*/ 159731 h 5038448"/>
              <a:gd name="connsiteX7" fmla="*/ 3942211 w 7465427"/>
              <a:gd name="connsiteY7" fmla="*/ 227671 h 5038448"/>
              <a:gd name="connsiteX8" fmla="*/ 3963639 w 7465427"/>
              <a:gd name="connsiteY8" fmla="*/ 332005 h 5038448"/>
              <a:gd name="connsiteX9" fmla="*/ 3917129 w 7465427"/>
              <a:gd name="connsiteY9" fmla="*/ 428855 h 5038448"/>
              <a:gd name="connsiteX10" fmla="*/ 3852423 w 7465427"/>
              <a:gd name="connsiteY10" fmla="*/ 590713 h 5038448"/>
              <a:gd name="connsiteX11" fmla="*/ 3831891 w 7465427"/>
              <a:gd name="connsiteY11" fmla="*/ 683015 h 5038448"/>
              <a:gd name="connsiteX12" fmla="*/ 3795796 w 7465427"/>
              <a:gd name="connsiteY12" fmla="*/ 707078 h 5038448"/>
              <a:gd name="connsiteX13" fmla="*/ 3735638 w 7465427"/>
              <a:gd name="connsiteY13" fmla="*/ 719110 h 5038448"/>
              <a:gd name="connsiteX14" fmla="*/ 3699543 w 7465427"/>
              <a:gd name="connsiteY14" fmla="*/ 731142 h 5038448"/>
              <a:gd name="connsiteX15" fmla="*/ 3651417 w 7465427"/>
              <a:gd name="connsiteY15" fmla="*/ 767236 h 5038448"/>
              <a:gd name="connsiteX16" fmla="*/ 3531101 w 7465427"/>
              <a:gd name="connsiteY16" fmla="*/ 791299 h 5038448"/>
              <a:gd name="connsiteX17" fmla="*/ 3458912 w 7465427"/>
              <a:gd name="connsiteY17" fmla="*/ 815363 h 5038448"/>
              <a:gd name="connsiteX18" fmla="*/ 3422817 w 7465427"/>
              <a:gd name="connsiteY18" fmla="*/ 827394 h 5038448"/>
              <a:gd name="connsiteX19" fmla="*/ 3338596 w 7465427"/>
              <a:gd name="connsiteY19" fmla="*/ 863489 h 5038448"/>
              <a:gd name="connsiteX20" fmla="*/ 3194217 w 7465427"/>
              <a:gd name="connsiteY20" fmla="*/ 923647 h 5038448"/>
              <a:gd name="connsiteX21" fmla="*/ 3170154 w 7465427"/>
              <a:gd name="connsiteY21" fmla="*/ 959742 h 5038448"/>
              <a:gd name="connsiteX22" fmla="*/ 3097964 w 7465427"/>
              <a:gd name="connsiteY22" fmla="*/ 983805 h 5038448"/>
              <a:gd name="connsiteX23" fmla="*/ 3025775 w 7465427"/>
              <a:gd name="connsiteY23" fmla="*/ 1007868 h 5038448"/>
              <a:gd name="connsiteX24" fmla="*/ 2941554 w 7465427"/>
              <a:gd name="connsiteY24" fmla="*/ 1043963 h 5038448"/>
              <a:gd name="connsiteX25" fmla="*/ 2888124 w 7465427"/>
              <a:gd name="connsiteY25" fmla="*/ 1011689 h 5038448"/>
              <a:gd name="connsiteX26" fmla="*/ 2800026 w 7465427"/>
              <a:gd name="connsiteY26" fmla="*/ 1032387 h 5038448"/>
              <a:gd name="connsiteX27" fmla="*/ 2749961 w 7465427"/>
              <a:gd name="connsiteY27" fmla="*/ 1073786 h 5038448"/>
              <a:gd name="connsiteX28" fmla="*/ 2683074 w 7465427"/>
              <a:gd name="connsiteY28" fmla="*/ 1090150 h 5038448"/>
              <a:gd name="connsiteX29" fmla="*/ 2538183 w 7465427"/>
              <a:gd name="connsiteY29" fmla="*/ 1113244 h 5038448"/>
              <a:gd name="connsiteX30" fmla="*/ 2515088 w 7465427"/>
              <a:gd name="connsiteY30" fmla="*/ 1198948 h 5038448"/>
              <a:gd name="connsiteX31" fmla="*/ 2489599 w 7465427"/>
              <a:gd name="connsiteY31" fmla="*/ 1242740 h 5038448"/>
              <a:gd name="connsiteX32" fmla="*/ 2496385 w 7465427"/>
              <a:gd name="connsiteY32" fmla="*/ 1272563 h 5038448"/>
              <a:gd name="connsiteX33" fmla="*/ 2460291 w 7465427"/>
              <a:gd name="connsiteY33" fmla="*/ 1284594 h 5038448"/>
              <a:gd name="connsiteX34" fmla="*/ 2436227 w 7465427"/>
              <a:gd name="connsiteY34" fmla="*/ 1308657 h 5038448"/>
              <a:gd name="connsiteX35" fmla="*/ 2400133 w 7465427"/>
              <a:gd name="connsiteY35" fmla="*/ 1320689 h 5038448"/>
              <a:gd name="connsiteX36" fmla="*/ 2327943 w 7465427"/>
              <a:gd name="connsiteY36" fmla="*/ 1392878 h 5038448"/>
              <a:gd name="connsiteX37" fmla="*/ 2303880 w 7465427"/>
              <a:gd name="connsiteY37" fmla="*/ 1416942 h 5038448"/>
              <a:gd name="connsiteX38" fmla="*/ 2267785 w 7465427"/>
              <a:gd name="connsiteY38" fmla="*/ 1441005 h 5038448"/>
              <a:gd name="connsiteX39" fmla="*/ 2243722 w 7465427"/>
              <a:gd name="connsiteY39" fmla="*/ 1477099 h 5038448"/>
              <a:gd name="connsiteX40" fmla="*/ 2207627 w 7465427"/>
              <a:gd name="connsiteY40" fmla="*/ 1501163 h 5038448"/>
              <a:gd name="connsiteX41" fmla="*/ 2195596 w 7465427"/>
              <a:gd name="connsiteY41" fmla="*/ 1537257 h 5038448"/>
              <a:gd name="connsiteX42" fmla="*/ 2171533 w 7465427"/>
              <a:gd name="connsiteY42" fmla="*/ 1561321 h 5038448"/>
              <a:gd name="connsiteX43" fmla="*/ 2123406 w 7465427"/>
              <a:gd name="connsiteY43" fmla="*/ 1621478 h 5038448"/>
              <a:gd name="connsiteX44" fmla="*/ 2111375 w 7465427"/>
              <a:gd name="connsiteY44" fmla="*/ 1669605 h 5038448"/>
              <a:gd name="connsiteX45" fmla="*/ 1959240 w 7465427"/>
              <a:gd name="connsiteY45" fmla="*/ 1645998 h 5038448"/>
              <a:gd name="connsiteX46" fmla="*/ 1949149 w 7465427"/>
              <a:gd name="connsiteY46" fmla="*/ 1729763 h 5038448"/>
              <a:gd name="connsiteX47" fmla="*/ 1838412 w 7465427"/>
              <a:gd name="connsiteY47" fmla="*/ 1757190 h 5038448"/>
              <a:gd name="connsiteX48" fmla="*/ 1734918 w 7465427"/>
              <a:gd name="connsiteY48" fmla="*/ 1816378 h 5038448"/>
              <a:gd name="connsiteX49" fmla="*/ 1692095 w 7465427"/>
              <a:gd name="connsiteY49" fmla="*/ 1928997 h 5038448"/>
              <a:gd name="connsiteX50" fmla="*/ 1620362 w 7465427"/>
              <a:gd name="connsiteY50" fmla="*/ 1973758 h 5038448"/>
              <a:gd name="connsiteX51" fmla="*/ 1621731 w 7465427"/>
              <a:gd name="connsiteY51" fmla="*/ 2040668 h 5038448"/>
              <a:gd name="connsiteX52" fmla="*/ 1586263 w 7465427"/>
              <a:gd name="connsiteY52" fmla="*/ 2094074 h 5038448"/>
              <a:gd name="connsiteX53" fmla="*/ 1532376 w 7465427"/>
              <a:gd name="connsiteY53" fmla="*/ 2149898 h 5038448"/>
              <a:gd name="connsiteX54" fmla="*/ 1495313 w 7465427"/>
              <a:gd name="connsiteY54" fmla="*/ 2215360 h 5038448"/>
              <a:gd name="connsiteX55" fmla="*/ 1476553 w 7465427"/>
              <a:gd name="connsiteY55" fmla="*/ 2280820 h 5038448"/>
              <a:gd name="connsiteX56" fmla="*/ 1320344 w 7465427"/>
              <a:gd name="connsiteY56" fmla="*/ 2344990 h 5038448"/>
              <a:gd name="connsiteX57" fmla="*/ 1401512 w 7465427"/>
              <a:gd name="connsiteY57" fmla="*/ 2451657 h 5038448"/>
              <a:gd name="connsiteX58" fmla="*/ 1336505 w 7465427"/>
              <a:gd name="connsiteY58" fmla="*/ 2498467 h 5038448"/>
              <a:gd name="connsiteX59" fmla="*/ 1329322 w 7465427"/>
              <a:gd name="connsiteY59" fmla="*/ 2523847 h 5038448"/>
              <a:gd name="connsiteX60" fmla="*/ 1281196 w 7465427"/>
              <a:gd name="connsiteY60" fmla="*/ 2559942 h 5038448"/>
              <a:gd name="connsiteX61" fmla="*/ 1209006 w 7465427"/>
              <a:gd name="connsiteY61" fmla="*/ 2620099 h 5038448"/>
              <a:gd name="connsiteX62" fmla="*/ 1196975 w 7465427"/>
              <a:gd name="connsiteY62" fmla="*/ 2656194 h 5038448"/>
              <a:gd name="connsiteX63" fmla="*/ 1124785 w 7465427"/>
              <a:gd name="connsiteY63" fmla="*/ 2728384 h 5038448"/>
              <a:gd name="connsiteX64" fmla="*/ 1002231 w 7465427"/>
              <a:gd name="connsiteY64" fmla="*/ 2763639 h 5038448"/>
              <a:gd name="connsiteX65" fmla="*/ 786782 w 7465427"/>
              <a:gd name="connsiteY65" fmla="*/ 2854296 h 5038448"/>
              <a:gd name="connsiteX66" fmla="*/ 613864 w 7465427"/>
              <a:gd name="connsiteY66" fmla="*/ 2890391 h 5038448"/>
              <a:gd name="connsiteX67" fmla="*/ 494107 w 7465427"/>
              <a:gd name="connsiteY67" fmla="*/ 2951947 h 5038448"/>
              <a:gd name="connsiteX68" fmla="*/ 148971 w 7465427"/>
              <a:gd name="connsiteY68" fmla="*/ 2998205 h 5038448"/>
              <a:gd name="connsiteX69" fmla="*/ 81281 w 7465427"/>
              <a:gd name="connsiteY69" fmla="*/ 3046331 h 5038448"/>
              <a:gd name="connsiteX70" fmla="*/ 60880 w 7465427"/>
              <a:gd name="connsiteY70" fmla="*/ 3062862 h 5038448"/>
              <a:gd name="connsiteX71" fmla="*/ 5012 w 7465427"/>
              <a:gd name="connsiteY71" fmla="*/ 3110988 h 5038448"/>
              <a:gd name="connsiteX72" fmla="*/ 4802 w 7465427"/>
              <a:gd name="connsiteY72" fmla="*/ 3139132 h 5038448"/>
              <a:gd name="connsiteX73" fmla="*/ 16625 w 7465427"/>
              <a:gd name="connsiteY73" fmla="*/ 3203160 h 5038448"/>
              <a:gd name="connsiteX74" fmla="*/ 151587 w 7465427"/>
              <a:gd name="connsiteY74" fmla="*/ 3461892 h 5038448"/>
              <a:gd name="connsiteX75" fmla="*/ 739775 w 7465427"/>
              <a:gd name="connsiteY75" fmla="*/ 3462310 h 5038448"/>
              <a:gd name="connsiteX76" fmla="*/ 727743 w 7465427"/>
              <a:gd name="connsiteY76" fmla="*/ 3522468 h 5038448"/>
              <a:gd name="connsiteX77" fmla="*/ 703680 w 7465427"/>
              <a:gd name="connsiteY77" fmla="*/ 3618721 h 5038448"/>
              <a:gd name="connsiteX78" fmla="*/ 691648 w 7465427"/>
              <a:gd name="connsiteY78" fmla="*/ 3727005 h 5038448"/>
              <a:gd name="connsiteX79" fmla="*/ 667585 w 7465427"/>
              <a:gd name="connsiteY79" fmla="*/ 3799194 h 5038448"/>
              <a:gd name="connsiteX80" fmla="*/ 655554 w 7465427"/>
              <a:gd name="connsiteY80" fmla="*/ 3835289 h 5038448"/>
              <a:gd name="connsiteX81" fmla="*/ 619459 w 7465427"/>
              <a:gd name="connsiteY81" fmla="*/ 3967636 h 5038448"/>
              <a:gd name="connsiteX82" fmla="*/ 595396 w 7465427"/>
              <a:gd name="connsiteY82" fmla="*/ 4003731 h 5038448"/>
              <a:gd name="connsiteX83" fmla="*/ 559301 w 7465427"/>
              <a:gd name="connsiteY83" fmla="*/ 4099984 h 5038448"/>
              <a:gd name="connsiteX84" fmla="*/ 523206 w 7465427"/>
              <a:gd name="connsiteY84" fmla="*/ 4172173 h 5038448"/>
              <a:gd name="connsiteX85" fmla="*/ 499143 w 7465427"/>
              <a:gd name="connsiteY85" fmla="*/ 4316552 h 5038448"/>
              <a:gd name="connsiteX86" fmla="*/ 487112 w 7465427"/>
              <a:gd name="connsiteY86" fmla="*/ 4352647 h 5038448"/>
              <a:gd name="connsiteX87" fmla="*/ 475080 w 7465427"/>
              <a:gd name="connsiteY87" fmla="*/ 4460931 h 5038448"/>
              <a:gd name="connsiteX88" fmla="*/ 463048 w 7465427"/>
              <a:gd name="connsiteY88" fmla="*/ 4629373 h 5038448"/>
              <a:gd name="connsiteX89" fmla="*/ 499143 w 7465427"/>
              <a:gd name="connsiteY89" fmla="*/ 4641405 h 5038448"/>
              <a:gd name="connsiteX90" fmla="*/ 595396 w 7465427"/>
              <a:gd name="connsiteY90" fmla="*/ 4653436 h 5038448"/>
              <a:gd name="connsiteX91" fmla="*/ 631491 w 7465427"/>
              <a:gd name="connsiteY91" fmla="*/ 4665468 h 5038448"/>
              <a:gd name="connsiteX92" fmla="*/ 679617 w 7465427"/>
              <a:gd name="connsiteY92" fmla="*/ 4677499 h 5038448"/>
              <a:gd name="connsiteX93" fmla="*/ 751806 w 7465427"/>
              <a:gd name="connsiteY93" fmla="*/ 4701563 h 5038448"/>
              <a:gd name="connsiteX94" fmla="*/ 1040564 w 7465427"/>
              <a:gd name="connsiteY94" fmla="*/ 4701563 h 5038448"/>
              <a:gd name="connsiteX95" fmla="*/ 1076659 w 7465427"/>
              <a:gd name="connsiteY95" fmla="*/ 4713594 h 5038448"/>
              <a:gd name="connsiteX96" fmla="*/ 1148848 w 7465427"/>
              <a:gd name="connsiteY96" fmla="*/ 4725626 h 5038448"/>
              <a:gd name="connsiteX97" fmla="*/ 1233070 w 7465427"/>
              <a:gd name="connsiteY97" fmla="*/ 4749689 h 5038448"/>
              <a:gd name="connsiteX98" fmla="*/ 1618080 w 7465427"/>
              <a:gd name="connsiteY98" fmla="*/ 4737657 h 5038448"/>
              <a:gd name="connsiteX99" fmla="*/ 1654175 w 7465427"/>
              <a:gd name="connsiteY99" fmla="*/ 4725626 h 5038448"/>
              <a:gd name="connsiteX100" fmla="*/ 1822617 w 7465427"/>
              <a:gd name="connsiteY100" fmla="*/ 4737657 h 5038448"/>
              <a:gd name="connsiteX101" fmla="*/ 2075280 w 7465427"/>
              <a:gd name="connsiteY101" fmla="*/ 4749689 h 5038448"/>
              <a:gd name="connsiteX102" fmla="*/ 2267785 w 7465427"/>
              <a:gd name="connsiteY102" fmla="*/ 4725626 h 5038448"/>
              <a:gd name="connsiteX103" fmla="*/ 2339975 w 7465427"/>
              <a:gd name="connsiteY103" fmla="*/ 4677499 h 5038448"/>
              <a:gd name="connsiteX104" fmla="*/ 2412164 w 7465427"/>
              <a:gd name="connsiteY104" fmla="*/ 4653436 h 5038448"/>
              <a:gd name="connsiteX105" fmla="*/ 2448259 w 7465427"/>
              <a:gd name="connsiteY105" fmla="*/ 4641405 h 5038448"/>
              <a:gd name="connsiteX106" fmla="*/ 2712954 w 7465427"/>
              <a:gd name="connsiteY106" fmla="*/ 4653436 h 5038448"/>
              <a:gd name="connsiteX107" fmla="*/ 2785143 w 7465427"/>
              <a:gd name="connsiteY107" fmla="*/ 4665468 h 5038448"/>
              <a:gd name="connsiteX108" fmla="*/ 2917491 w 7465427"/>
              <a:gd name="connsiteY108" fmla="*/ 4677499 h 5038448"/>
              <a:gd name="connsiteX109" fmla="*/ 2953585 w 7465427"/>
              <a:gd name="connsiteY109" fmla="*/ 4689531 h 5038448"/>
              <a:gd name="connsiteX110" fmla="*/ 3025775 w 7465427"/>
              <a:gd name="connsiteY110" fmla="*/ 4749689 h 5038448"/>
              <a:gd name="connsiteX111" fmla="*/ 3073901 w 7465427"/>
              <a:gd name="connsiteY111" fmla="*/ 4761721 h 5038448"/>
              <a:gd name="connsiteX112" fmla="*/ 3158122 w 7465427"/>
              <a:gd name="connsiteY112" fmla="*/ 4809847 h 5038448"/>
              <a:gd name="connsiteX113" fmla="*/ 3230312 w 7465427"/>
              <a:gd name="connsiteY113" fmla="*/ 4833910 h 5038448"/>
              <a:gd name="connsiteX114" fmla="*/ 3266406 w 7465427"/>
              <a:gd name="connsiteY114" fmla="*/ 4845942 h 5038448"/>
              <a:gd name="connsiteX115" fmla="*/ 3338596 w 7465427"/>
              <a:gd name="connsiteY115" fmla="*/ 4857973 h 5038448"/>
              <a:gd name="connsiteX116" fmla="*/ 3410785 w 7465427"/>
              <a:gd name="connsiteY116" fmla="*/ 4882036 h 5038448"/>
              <a:gd name="connsiteX117" fmla="*/ 3446880 w 7465427"/>
              <a:gd name="connsiteY117" fmla="*/ 4894068 h 5038448"/>
              <a:gd name="connsiteX118" fmla="*/ 3507038 w 7465427"/>
              <a:gd name="connsiteY118" fmla="*/ 4906099 h 5038448"/>
              <a:gd name="connsiteX119" fmla="*/ 3579227 w 7465427"/>
              <a:gd name="connsiteY119" fmla="*/ 4930163 h 5038448"/>
              <a:gd name="connsiteX120" fmla="*/ 3615322 w 7465427"/>
              <a:gd name="connsiteY120" fmla="*/ 4942194 h 5038448"/>
              <a:gd name="connsiteX121" fmla="*/ 3687512 w 7465427"/>
              <a:gd name="connsiteY121" fmla="*/ 4990321 h 5038448"/>
              <a:gd name="connsiteX122" fmla="*/ 3855954 w 7465427"/>
              <a:gd name="connsiteY122" fmla="*/ 5014384 h 5038448"/>
              <a:gd name="connsiteX123" fmla="*/ 3892048 w 7465427"/>
              <a:gd name="connsiteY123" fmla="*/ 5026415 h 5038448"/>
              <a:gd name="connsiteX124" fmla="*/ 4168775 w 7465427"/>
              <a:gd name="connsiteY124" fmla="*/ 5026415 h 5038448"/>
              <a:gd name="connsiteX125" fmla="*/ 4252996 w 7465427"/>
              <a:gd name="connsiteY125" fmla="*/ 5002352 h 5038448"/>
              <a:gd name="connsiteX126" fmla="*/ 4325185 w 7465427"/>
              <a:gd name="connsiteY126" fmla="*/ 4954226 h 5038448"/>
              <a:gd name="connsiteX127" fmla="*/ 4361280 w 7465427"/>
              <a:gd name="connsiteY127" fmla="*/ 4942194 h 5038448"/>
              <a:gd name="connsiteX128" fmla="*/ 4433470 w 7465427"/>
              <a:gd name="connsiteY128" fmla="*/ 4894068 h 5038448"/>
              <a:gd name="connsiteX129" fmla="*/ 4445501 w 7465427"/>
              <a:gd name="connsiteY129" fmla="*/ 4857973 h 5038448"/>
              <a:gd name="connsiteX130" fmla="*/ 4481596 w 7465427"/>
              <a:gd name="connsiteY130" fmla="*/ 4845942 h 5038448"/>
              <a:gd name="connsiteX131" fmla="*/ 4505659 w 7465427"/>
              <a:gd name="connsiteY131" fmla="*/ 4821878 h 5038448"/>
              <a:gd name="connsiteX132" fmla="*/ 4577848 w 7465427"/>
              <a:gd name="connsiteY132" fmla="*/ 4773752 h 5038448"/>
              <a:gd name="connsiteX133" fmla="*/ 4638006 w 7465427"/>
              <a:gd name="connsiteY133" fmla="*/ 4713594 h 5038448"/>
              <a:gd name="connsiteX134" fmla="*/ 4662070 w 7465427"/>
              <a:gd name="connsiteY134" fmla="*/ 4677499 h 5038448"/>
              <a:gd name="connsiteX135" fmla="*/ 4746291 w 7465427"/>
              <a:gd name="connsiteY135" fmla="*/ 4629373 h 5038448"/>
              <a:gd name="connsiteX136" fmla="*/ 4842543 w 7465427"/>
              <a:gd name="connsiteY136" fmla="*/ 4569215 h 5038448"/>
              <a:gd name="connsiteX137" fmla="*/ 4878638 w 7465427"/>
              <a:gd name="connsiteY137" fmla="*/ 4545152 h 5038448"/>
              <a:gd name="connsiteX138" fmla="*/ 4950827 w 7465427"/>
              <a:gd name="connsiteY138" fmla="*/ 4521089 h 5038448"/>
              <a:gd name="connsiteX139" fmla="*/ 4986922 w 7465427"/>
              <a:gd name="connsiteY139" fmla="*/ 4509057 h 5038448"/>
              <a:gd name="connsiteX140" fmla="*/ 5023017 w 7465427"/>
              <a:gd name="connsiteY140" fmla="*/ 4484994 h 5038448"/>
              <a:gd name="connsiteX141" fmla="*/ 5095206 w 7465427"/>
              <a:gd name="connsiteY141" fmla="*/ 4460931 h 5038448"/>
              <a:gd name="connsiteX142" fmla="*/ 5119270 w 7465427"/>
              <a:gd name="connsiteY142" fmla="*/ 4436868 h 5038448"/>
              <a:gd name="connsiteX143" fmla="*/ 5203491 w 7465427"/>
              <a:gd name="connsiteY143" fmla="*/ 4412805 h 5038448"/>
              <a:gd name="connsiteX144" fmla="*/ 5275680 w 7465427"/>
              <a:gd name="connsiteY144" fmla="*/ 4388742 h 5038448"/>
              <a:gd name="connsiteX145" fmla="*/ 5311775 w 7465427"/>
              <a:gd name="connsiteY145" fmla="*/ 4376710 h 5038448"/>
              <a:gd name="connsiteX146" fmla="*/ 5432091 w 7465427"/>
              <a:gd name="connsiteY146" fmla="*/ 4304521 h 5038448"/>
              <a:gd name="connsiteX147" fmla="*/ 5480217 w 7465427"/>
              <a:gd name="connsiteY147" fmla="*/ 4292489 h 5038448"/>
              <a:gd name="connsiteX148" fmla="*/ 5516312 w 7465427"/>
              <a:gd name="connsiteY148" fmla="*/ 4280457 h 5038448"/>
              <a:gd name="connsiteX149" fmla="*/ 5588501 w 7465427"/>
              <a:gd name="connsiteY149" fmla="*/ 4268426 h 5038448"/>
              <a:gd name="connsiteX150" fmla="*/ 5648659 w 7465427"/>
              <a:gd name="connsiteY150" fmla="*/ 4256394 h 5038448"/>
              <a:gd name="connsiteX151" fmla="*/ 5817101 w 7465427"/>
              <a:gd name="connsiteY151" fmla="*/ 4268426 h 5038448"/>
              <a:gd name="connsiteX152" fmla="*/ 5973512 w 7465427"/>
              <a:gd name="connsiteY152" fmla="*/ 4244363 h 5038448"/>
              <a:gd name="connsiteX153" fmla="*/ 6238206 w 7465427"/>
              <a:gd name="connsiteY153" fmla="*/ 4220299 h 5038448"/>
              <a:gd name="connsiteX154" fmla="*/ 6346491 w 7465427"/>
              <a:gd name="connsiteY154" fmla="*/ 4112015 h 5038448"/>
              <a:gd name="connsiteX155" fmla="*/ 6382585 w 7465427"/>
              <a:gd name="connsiteY155" fmla="*/ 4075921 h 5038448"/>
              <a:gd name="connsiteX156" fmla="*/ 6406648 w 7465427"/>
              <a:gd name="connsiteY156" fmla="*/ 4039826 h 5038448"/>
              <a:gd name="connsiteX157" fmla="*/ 6418680 w 7465427"/>
              <a:gd name="connsiteY157" fmla="*/ 4003731 h 5038448"/>
              <a:gd name="connsiteX158" fmla="*/ 6442743 w 7465427"/>
              <a:gd name="connsiteY158" fmla="*/ 3955605 h 5038448"/>
              <a:gd name="connsiteX159" fmla="*/ 6478838 w 7465427"/>
              <a:gd name="connsiteY159" fmla="*/ 3727005 h 5038448"/>
              <a:gd name="connsiteX160" fmla="*/ 6490870 w 7465427"/>
              <a:gd name="connsiteY160" fmla="*/ 3606689 h 5038448"/>
              <a:gd name="connsiteX161" fmla="*/ 6502901 w 7465427"/>
              <a:gd name="connsiteY161" fmla="*/ 3329963 h 5038448"/>
              <a:gd name="connsiteX162" fmla="*/ 6526964 w 7465427"/>
              <a:gd name="connsiteY162" fmla="*/ 3305899 h 5038448"/>
              <a:gd name="connsiteX163" fmla="*/ 6635248 w 7465427"/>
              <a:gd name="connsiteY163" fmla="*/ 3221678 h 5038448"/>
              <a:gd name="connsiteX164" fmla="*/ 6659312 w 7465427"/>
              <a:gd name="connsiteY164" fmla="*/ 3149489 h 5038448"/>
              <a:gd name="connsiteX165" fmla="*/ 6671343 w 7465427"/>
              <a:gd name="connsiteY165" fmla="*/ 3101363 h 5038448"/>
              <a:gd name="connsiteX166" fmla="*/ 6719470 w 7465427"/>
              <a:gd name="connsiteY166" fmla="*/ 3053236 h 5038448"/>
              <a:gd name="connsiteX167" fmla="*/ 6767596 w 7465427"/>
              <a:gd name="connsiteY167" fmla="*/ 2981047 h 5038448"/>
              <a:gd name="connsiteX168" fmla="*/ 6791659 w 7465427"/>
              <a:gd name="connsiteY168" fmla="*/ 2944952 h 5038448"/>
              <a:gd name="connsiteX169" fmla="*/ 6791659 w 7465427"/>
              <a:gd name="connsiteY169" fmla="*/ 2656194 h 5038448"/>
              <a:gd name="connsiteX170" fmla="*/ 6779627 w 7465427"/>
              <a:gd name="connsiteY170" fmla="*/ 2620099 h 5038448"/>
              <a:gd name="connsiteX171" fmla="*/ 6719470 w 7465427"/>
              <a:gd name="connsiteY171" fmla="*/ 2523847 h 5038448"/>
              <a:gd name="connsiteX172" fmla="*/ 6695406 w 7465427"/>
              <a:gd name="connsiteY172" fmla="*/ 2451657 h 5038448"/>
              <a:gd name="connsiteX173" fmla="*/ 6731501 w 7465427"/>
              <a:gd name="connsiteY173" fmla="*/ 2427594 h 5038448"/>
              <a:gd name="connsiteX174" fmla="*/ 6767596 w 7465427"/>
              <a:gd name="connsiteY174" fmla="*/ 2415563 h 5038448"/>
              <a:gd name="connsiteX175" fmla="*/ 6779627 w 7465427"/>
              <a:gd name="connsiteY175" fmla="*/ 2379468 h 5038448"/>
              <a:gd name="connsiteX176" fmla="*/ 6803691 w 7465427"/>
              <a:gd name="connsiteY176" fmla="*/ 2343373 h 5038448"/>
              <a:gd name="connsiteX177" fmla="*/ 6827754 w 7465427"/>
              <a:gd name="connsiteY177" fmla="*/ 2138836 h 5038448"/>
              <a:gd name="connsiteX178" fmla="*/ 6863848 w 7465427"/>
              <a:gd name="connsiteY178" fmla="*/ 1982426 h 5038448"/>
              <a:gd name="connsiteX179" fmla="*/ 6887912 w 7465427"/>
              <a:gd name="connsiteY179" fmla="*/ 1886173 h 5038448"/>
              <a:gd name="connsiteX180" fmla="*/ 6899943 w 7465427"/>
              <a:gd name="connsiteY180" fmla="*/ 1850078 h 5038448"/>
              <a:gd name="connsiteX181" fmla="*/ 6924006 w 7465427"/>
              <a:gd name="connsiteY181" fmla="*/ 1813984 h 5038448"/>
              <a:gd name="connsiteX182" fmla="*/ 6936038 w 7465427"/>
              <a:gd name="connsiteY182" fmla="*/ 1777889 h 5038448"/>
              <a:gd name="connsiteX183" fmla="*/ 6972133 w 7465427"/>
              <a:gd name="connsiteY183" fmla="*/ 1765857 h 5038448"/>
              <a:gd name="connsiteX184" fmla="*/ 6984164 w 7465427"/>
              <a:gd name="connsiteY184" fmla="*/ 1729763 h 5038448"/>
              <a:gd name="connsiteX185" fmla="*/ 7008227 w 7465427"/>
              <a:gd name="connsiteY185" fmla="*/ 1705699 h 5038448"/>
              <a:gd name="connsiteX186" fmla="*/ 7020259 w 7465427"/>
              <a:gd name="connsiteY186" fmla="*/ 1657573 h 5038448"/>
              <a:gd name="connsiteX187" fmla="*/ 7056354 w 7465427"/>
              <a:gd name="connsiteY187" fmla="*/ 1621478 h 5038448"/>
              <a:gd name="connsiteX188" fmla="*/ 7080417 w 7465427"/>
              <a:gd name="connsiteY188" fmla="*/ 1585384 h 5038448"/>
              <a:gd name="connsiteX189" fmla="*/ 7188701 w 7465427"/>
              <a:gd name="connsiteY189" fmla="*/ 1537257 h 5038448"/>
              <a:gd name="connsiteX190" fmla="*/ 7260891 w 7465427"/>
              <a:gd name="connsiteY190" fmla="*/ 1477099 h 5038448"/>
              <a:gd name="connsiteX191" fmla="*/ 7309017 w 7465427"/>
              <a:gd name="connsiteY191" fmla="*/ 1441005 h 5038448"/>
              <a:gd name="connsiteX192" fmla="*/ 7369175 w 7465427"/>
              <a:gd name="connsiteY192" fmla="*/ 1368815 h 5038448"/>
              <a:gd name="connsiteX193" fmla="*/ 7393238 w 7465427"/>
              <a:gd name="connsiteY193" fmla="*/ 1296626 h 5038448"/>
              <a:gd name="connsiteX194" fmla="*/ 7405270 w 7465427"/>
              <a:gd name="connsiteY194" fmla="*/ 1260531 h 5038448"/>
              <a:gd name="connsiteX195" fmla="*/ 7429333 w 7465427"/>
              <a:gd name="connsiteY195" fmla="*/ 1152247 h 5038448"/>
              <a:gd name="connsiteX196" fmla="*/ 7441364 w 7465427"/>
              <a:gd name="connsiteY196" fmla="*/ 1007868 h 5038448"/>
              <a:gd name="connsiteX197" fmla="*/ 7465427 w 7465427"/>
              <a:gd name="connsiteY197" fmla="*/ 911615 h 5038448"/>
              <a:gd name="connsiteX198" fmla="*/ 7441364 w 7465427"/>
              <a:gd name="connsiteY198" fmla="*/ 719110 h 5038448"/>
              <a:gd name="connsiteX199" fmla="*/ 7417301 w 7465427"/>
              <a:gd name="connsiteY199" fmla="*/ 670984 h 5038448"/>
              <a:gd name="connsiteX200" fmla="*/ 7369175 w 7465427"/>
              <a:gd name="connsiteY200" fmla="*/ 634889 h 5038448"/>
              <a:gd name="connsiteX201" fmla="*/ 7333080 w 7465427"/>
              <a:gd name="connsiteY201" fmla="*/ 598794 h 5038448"/>
              <a:gd name="connsiteX202" fmla="*/ 7321048 w 7465427"/>
              <a:gd name="connsiteY202" fmla="*/ 562699 h 5038448"/>
              <a:gd name="connsiteX203" fmla="*/ 7248859 w 7465427"/>
              <a:gd name="connsiteY203" fmla="*/ 514573 h 5038448"/>
              <a:gd name="connsiteX204" fmla="*/ 7224796 w 7465427"/>
              <a:gd name="connsiteY204" fmla="*/ 442384 h 5038448"/>
              <a:gd name="connsiteX205" fmla="*/ 7200733 w 7465427"/>
              <a:gd name="connsiteY205" fmla="*/ 406289 h 5038448"/>
              <a:gd name="connsiteX206" fmla="*/ 7188701 w 7465427"/>
              <a:gd name="connsiteY206" fmla="*/ 370194 h 5038448"/>
              <a:gd name="connsiteX207" fmla="*/ 7176670 w 7465427"/>
              <a:gd name="connsiteY207" fmla="*/ 322068 h 5038448"/>
              <a:gd name="connsiteX208" fmla="*/ 7152606 w 7465427"/>
              <a:gd name="connsiteY208" fmla="*/ 298005 h 5038448"/>
              <a:gd name="connsiteX209" fmla="*/ 7092448 w 7465427"/>
              <a:gd name="connsiteY209" fmla="*/ 237847 h 5038448"/>
              <a:gd name="connsiteX210" fmla="*/ 7080417 w 7465427"/>
              <a:gd name="connsiteY210" fmla="*/ 201752 h 5038448"/>
              <a:gd name="connsiteX211" fmla="*/ 7008227 w 7465427"/>
              <a:gd name="connsiteY211" fmla="*/ 129563 h 5038448"/>
              <a:gd name="connsiteX212" fmla="*/ 6948070 w 7465427"/>
              <a:gd name="connsiteY212" fmla="*/ 81436 h 5038448"/>
              <a:gd name="connsiteX213" fmla="*/ 6936038 w 7465427"/>
              <a:gd name="connsiteY213" fmla="*/ 45342 h 5038448"/>
              <a:gd name="connsiteX214" fmla="*/ 6779627 w 7465427"/>
              <a:gd name="connsiteY214" fmla="*/ 45342 h 5038448"/>
              <a:gd name="connsiteX215" fmla="*/ 6707438 w 7465427"/>
              <a:gd name="connsiteY215" fmla="*/ 93468 h 5038448"/>
              <a:gd name="connsiteX216" fmla="*/ 5877259 w 7465427"/>
              <a:gd name="connsiteY216" fmla="*/ 117531 h 5038448"/>
              <a:gd name="connsiteX217" fmla="*/ 5841164 w 7465427"/>
              <a:gd name="connsiteY217" fmla="*/ 141594 h 5038448"/>
              <a:gd name="connsiteX218" fmla="*/ 5768975 w 7465427"/>
              <a:gd name="connsiteY218" fmla="*/ 165657 h 5038448"/>
              <a:gd name="connsiteX219" fmla="*/ 5744912 w 7465427"/>
              <a:gd name="connsiteY219" fmla="*/ 189721 h 5038448"/>
              <a:gd name="connsiteX220" fmla="*/ 5480217 w 7465427"/>
              <a:gd name="connsiteY220" fmla="*/ 165657 h 5038448"/>
              <a:gd name="connsiteX221" fmla="*/ 5359901 w 7465427"/>
              <a:gd name="connsiteY221" fmla="*/ 105499 h 5038448"/>
              <a:gd name="connsiteX222" fmla="*/ 5323806 w 7465427"/>
              <a:gd name="connsiteY222" fmla="*/ 93468 h 5038448"/>
              <a:gd name="connsiteX223" fmla="*/ 5287712 w 7465427"/>
              <a:gd name="connsiteY223" fmla="*/ 69405 h 5038448"/>
              <a:gd name="connsiteX224" fmla="*/ 5215522 w 7465427"/>
              <a:gd name="connsiteY224" fmla="*/ 57373 h 5038448"/>
              <a:gd name="connsiteX225" fmla="*/ 5179427 w 7465427"/>
              <a:gd name="connsiteY225" fmla="*/ 45342 h 5038448"/>
              <a:gd name="connsiteX226" fmla="*/ 4736426 w 7465427"/>
              <a:gd name="connsiteY226" fmla="*/ 66 h 5038448"/>
              <a:gd name="connsiteX227" fmla="*/ 4576196 w 7465427"/>
              <a:gd name="connsiteY227" fmla="*/ 35705 h 5038448"/>
              <a:gd name="connsiteX228" fmla="*/ 4507826 w 7465427"/>
              <a:gd name="connsiteY228" fmla="*/ 65813 h 5038448"/>
              <a:gd name="connsiteX229" fmla="*/ 4455937 w 7465427"/>
              <a:gd name="connsiteY229" fmla="*/ 111772 h 5038448"/>
              <a:gd name="connsiteX0" fmla="*/ 4486200 w 7470031"/>
              <a:gd name="connsiteY0" fmla="*/ 117531 h 5038448"/>
              <a:gd name="connsiteX1" fmla="*/ 4427958 w 7470031"/>
              <a:gd name="connsiteY1" fmla="*/ 139080 h 5038448"/>
              <a:gd name="connsiteX2" fmla="*/ 4393478 w 7470031"/>
              <a:gd name="connsiteY2" fmla="*/ 175175 h 5038448"/>
              <a:gd name="connsiteX3" fmla="*/ 4334937 w 7470031"/>
              <a:gd name="connsiteY3" fmla="*/ 201872 h 5038448"/>
              <a:gd name="connsiteX4" fmla="*/ 4232220 w 7470031"/>
              <a:gd name="connsiteY4" fmla="*/ 168112 h 5038448"/>
              <a:gd name="connsiteX5" fmla="*/ 4068746 w 7470031"/>
              <a:gd name="connsiteY5" fmla="*/ 87542 h 5038448"/>
              <a:gd name="connsiteX6" fmla="*/ 3982909 w 7470031"/>
              <a:gd name="connsiteY6" fmla="*/ 159731 h 5038448"/>
              <a:gd name="connsiteX7" fmla="*/ 3946815 w 7470031"/>
              <a:gd name="connsiteY7" fmla="*/ 227671 h 5038448"/>
              <a:gd name="connsiteX8" fmla="*/ 3968243 w 7470031"/>
              <a:gd name="connsiteY8" fmla="*/ 332005 h 5038448"/>
              <a:gd name="connsiteX9" fmla="*/ 3921733 w 7470031"/>
              <a:gd name="connsiteY9" fmla="*/ 428855 h 5038448"/>
              <a:gd name="connsiteX10" fmla="*/ 3857027 w 7470031"/>
              <a:gd name="connsiteY10" fmla="*/ 590713 h 5038448"/>
              <a:gd name="connsiteX11" fmla="*/ 3836495 w 7470031"/>
              <a:gd name="connsiteY11" fmla="*/ 683015 h 5038448"/>
              <a:gd name="connsiteX12" fmla="*/ 3800400 w 7470031"/>
              <a:gd name="connsiteY12" fmla="*/ 707078 h 5038448"/>
              <a:gd name="connsiteX13" fmla="*/ 3740242 w 7470031"/>
              <a:gd name="connsiteY13" fmla="*/ 719110 h 5038448"/>
              <a:gd name="connsiteX14" fmla="*/ 3704147 w 7470031"/>
              <a:gd name="connsiteY14" fmla="*/ 731142 h 5038448"/>
              <a:gd name="connsiteX15" fmla="*/ 3656021 w 7470031"/>
              <a:gd name="connsiteY15" fmla="*/ 767236 h 5038448"/>
              <a:gd name="connsiteX16" fmla="*/ 3535705 w 7470031"/>
              <a:gd name="connsiteY16" fmla="*/ 791299 h 5038448"/>
              <a:gd name="connsiteX17" fmla="*/ 3463516 w 7470031"/>
              <a:gd name="connsiteY17" fmla="*/ 815363 h 5038448"/>
              <a:gd name="connsiteX18" fmla="*/ 3427421 w 7470031"/>
              <a:gd name="connsiteY18" fmla="*/ 827394 h 5038448"/>
              <a:gd name="connsiteX19" fmla="*/ 3343200 w 7470031"/>
              <a:gd name="connsiteY19" fmla="*/ 863489 h 5038448"/>
              <a:gd name="connsiteX20" fmla="*/ 3198821 w 7470031"/>
              <a:gd name="connsiteY20" fmla="*/ 923647 h 5038448"/>
              <a:gd name="connsiteX21" fmla="*/ 3174758 w 7470031"/>
              <a:gd name="connsiteY21" fmla="*/ 959742 h 5038448"/>
              <a:gd name="connsiteX22" fmla="*/ 3102568 w 7470031"/>
              <a:gd name="connsiteY22" fmla="*/ 983805 h 5038448"/>
              <a:gd name="connsiteX23" fmla="*/ 3030379 w 7470031"/>
              <a:gd name="connsiteY23" fmla="*/ 1007868 h 5038448"/>
              <a:gd name="connsiteX24" fmla="*/ 2946158 w 7470031"/>
              <a:gd name="connsiteY24" fmla="*/ 1043963 h 5038448"/>
              <a:gd name="connsiteX25" fmla="*/ 2892728 w 7470031"/>
              <a:gd name="connsiteY25" fmla="*/ 1011689 h 5038448"/>
              <a:gd name="connsiteX26" fmla="*/ 2804630 w 7470031"/>
              <a:gd name="connsiteY26" fmla="*/ 1032387 h 5038448"/>
              <a:gd name="connsiteX27" fmla="*/ 2754565 w 7470031"/>
              <a:gd name="connsiteY27" fmla="*/ 1073786 h 5038448"/>
              <a:gd name="connsiteX28" fmla="*/ 2687678 w 7470031"/>
              <a:gd name="connsiteY28" fmla="*/ 1090150 h 5038448"/>
              <a:gd name="connsiteX29" fmla="*/ 2542787 w 7470031"/>
              <a:gd name="connsiteY29" fmla="*/ 1113244 h 5038448"/>
              <a:gd name="connsiteX30" fmla="*/ 2519692 w 7470031"/>
              <a:gd name="connsiteY30" fmla="*/ 1198948 h 5038448"/>
              <a:gd name="connsiteX31" fmla="*/ 2494203 w 7470031"/>
              <a:gd name="connsiteY31" fmla="*/ 1242740 h 5038448"/>
              <a:gd name="connsiteX32" fmla="*/ 2500989 w 7470031"/>
              <a:gd name="connsiteY32" fmla="*/ 1272563 h 5038448"/>
              <a:gd name="connsiteX33" fmla="*/ 2464895 w 7470031"/>
              <a:gd name="connsiteY33" fmla="*/ 1284594 h 5038448"/>
              <a:gd name="connsiteX34" fmla="*/ 2440831 w 7470031"/>
              <a:gd name="connsiteY34" fmla="*/ 1308657 h 5038448"/>
              <a:gd name="connsiteX35" fmla="*/ 2404737 w 7470031"/>
              <a:gd name="connsiteY35" fmla="*/ 1320689 h 5038448"/>
              <a:gd name="connsiteX36" fmla="*/ 2332547 w 7470031"/>
              <a:gd name="connsiteY36" fmla="*/ 1392878 h 5038448"/>
              <a:gd name="connsiteX37" fmla="*/ 2308484 w 7470031"/>
              <a:gd name="connsiteY37" fmla="*/ 1416942 h 5038448"/>
              <a:gd name="connsiteX38" fmla="*/ 2272389 w 7470031"/>
              <a:gd name="connsiteY38" fmla="*/ 1441005 h 5038448"/>
              <a:gd name="connsiteX39" fmla="*/ 2248326 w 7470031"/>
              <a:gd name="connsiteY39" fmla="*/ 1477099 h 5038448"/>
              <a:gd name="connsiteX40" fmla="*/ 2212231 w 7470031"/>
              <a:gd name="connsiteY40" fmla="*/ 1501163 h 5038448"/>
              <a:gd name="connsiteX41" fmla="*/ 2200200 w 7470031"/>
              <a:gd name="connsiteY41" fmla="*/ 1537257 h 5038448"/>
              <a:gd name="connsiteX42" fmla="*/ 2176137 w 7470031"/>
              <a:gd name="connsiteY42" fmla="*/ 1561321 h 5038448"/>
              <a:gd name="connsiteX43" fmla="*/ 2128010 w 7470031"/>
              <a:gd name="connsiteY43" fmla="*/ 1621478 h 5038448"/>
              <a:gd name="connsiteX44" fmla="*/ 2115979 w 7470031"/>
              <a:gd name="connsiteY44" fmla="*/ 1669605 h 5038448"/>
              <a:gd name="connsiteX45" fmla="*/ 1963844 w 7470031"/>
              <a:gd name="connsiteY45" fmla="*/ 1645998 h 5038448"/>
              <a:gd name="connsiteX46" fmla="*/ 1953753 w 7470031"/>
              <a:gd name="connsiteY46" fmla="*/ 1729763 h 5038448"/>
              <a:gd name="connsiteX47" fmla="*/ 1843016 w 7470031"/>
              <a:gd name="connsiteY47" fmla="*/ 1757190 h 5038448"/>
              <a:gd name="connsiteX48" fmla="*/ 1739522 w 7470031"/>
              <a:gd name="connsiteY48" fmla="*/ 1816378 h 5038448"/>
              <a:gd name="connsiteX49" fmla="*/ 1696699 w 7470031"/>
              <a:gd name="connsiteY49" fmla="*/ 1928997 h 5038448"/>
              <a:gd name="connsiteX50" fmla="*/ 1624966 w 7470031"/>
              <a:gd name="connsiteY50" fmla="*/ 1973758 h 5038448"/>
              <a:gd name="connsiteX51" fmla="*/ 1626335 w 7470031"/>
              <a:gd name="connsiteY51" fmla="*/ 2040668 h 5038448"/>
              <a:gd name="connsiteX52" fmla="*/ 1590867 w 7470031"/>
              <a:gd name="connsiteY52" fmla="*/ 2094074 h 5038448"/>
              <a:gd name="connsiteX53" fmla="*/ 1536980 w 7470031"/>
              <a:gd name="connsiteY53" fmla="*/ 2149898 h 5038448"/>
              <a:gd name="connsiteX54" fmla="*/ 1499917 w 7470031"/>
              <a:gd name="connsiteY54" fmla="*/ 2215360 h 5038448"/>
              <a:gd name="connsiteX55" fmla="*/ 1481157 w 7470031"/>
              <a:gd name="connsiteY55" fmla="*/ 2280820 h 5038448"/>
              <a:gd name="connsiteX56" fmla="*/ 1324948 w 7470031"/>
              <a:gd name="connsiteY56" fmla="*/ 2344990 h 5038448"/>
              <a:gd name="connsiteX57" fmla="*/ 1406116 w 7470031"/>
              <a:gd name="connsiteY57" fmla="*/ 2451657 h 5038448"/>
              <a:gd name="connsiteX58" fmla="*/ 1341109 w 7470031"/>
              <a:gd name="connsiteY58" fmla="*/ 2498467 h 5038448"/>
              <a:gd name="connsiteX59" fmla="*/ 1333926 w 7470031"/>
              <a:gd name="connsiteY59" fmla="*/ 2523847 h 5038448"/>
              <a:gd name="connsiteX60" fmla="*/ 1285800 w 7470031"/>
              <a:gd name="connsiteY60" fmla="*/ 2559942 h 5038448"/>
              <a:gd name="connsiteX61" fmla="*/ 1213610 w 7470031"/>
              <a:gd name="connsiteY61" fmla="*/ 2620099 h 5038448"/>
              <a:gd name="connsiteX62" fmla="*/ 1201579 w 7470031"/>
              <a:gd name="connsiteY62" fmla="*/ 2656194 h 5038448"/>
              <a:gd name="connsiteX63" fmla="*/ 1129389 w 7470031"/>
              <a:gd name="connsiteY63" fmla="*/ 2728384 h 5038448"/>
              <a:gd name="connsiteX64" fmla="*/ 1006835 w 7470031"/>
              <a:gd name="connsiteY64" fmla="*/ 2763639 h 5038448"/>
              <a:gd name="connsiteX65" fmla="*/ 791386 w 7470031"/>
              <a:gd name="connsiteY65" fmla="*/ 2854296 h 5038448"/>
              <a:gd name="connsiteX66" fmla="*/ 618468 w 7470031"/>
              <a:gd name="connsiteY66" fmla="*/ 2890391 h 5038448"/>
              <a:gd name="connsiteX67" fmla="*/ 498711 w 7470031"/>
              <a:gd name="connsiteY67" fmla="*/ 2951947 h 5038448"/>
              <a:gd name="connsiteX68" fmla="*/ 153575 w 7470031"/>
              <a:gd name="connsiteY68" fmla="*/ 2998205 h 5038448"/>
              <a:gd name="connsiteX69" fmla="*/ 85885 w 7470031"/>
              <a:gd name="connsiteY69" fmla="*/ 3046331 h 5038448"/>
              <a:gd name="connsiteX70" fmla="*/ 65484 w 7470031"/>
              <a:gd name="connsiteY70" fmla="*/ 3062862 h 5038448"/>
              <a:gd name="connsiteX71" fmla="*/ 9616 w 7470031"/>
              <a:gd name="connsiteY71" fmla="*/ 3110988 h 5038448"/>
              <a:gd name="connsiteX72" fmla="*/ 9406 w 7470031"/>
              <a:gd name="connsiteY72" fmla="*/ 3139132 h 5038448"/>
              <a:gd name="connsiteX73" fmla="*/ 21229 w 7470031"/>
              <a:gd name="connsiteY73" fmla="*/ 3203160 h 5038448"/>
              <a:gd name="connsiteX74" fmla="*/ 227753 w 7470031"/>
              <a:gd name="connsiteY74" fmla="*/ 3422136 h 5038448"/>
              <a:gd name="connsiteX75" fmla="*/ 744379 w 7470031"/>
              <a:gd name="connsiteY75" fmla="*/ 3462310 h 5038448"/>
              <a:gd name="connsiteX76" fmla="*/ 732347 w 7470031"/>
              <a:gd name="connsiteY76" fmla="*/ 3522468 h 5038448"/>
              <a:gd name="connsiteX77" fmla="*/ 708284 w 7470031"/>
              <a:gd name="connsiteY77" fmla="*/ 3618721 h 5038448"/>
              <a:gd name="connsiteX78" fmla="*/ 696252 w 7470031"/>
              <a:gd name="connsiteY78" fmla="*/ 3727005 h 5038448"/>
              <a:gd name="connsiteX79" fmla="*/ 672189 w 7470031"/>
              <a:gd name="connsiteY79" fmla="*/ 3799194 h 5038448"/>
              <a:gd name="connsiteX80" fmla="*/ 660158 w 7470031"/>
              <a:gd name="connsiteY80" fmla="*/ 3835289 h 5038448"/>
              <a:gd name="connsiteX81" fmla="*/ 624063 w 7470031"/>
              <a:gd name="connsiteY81" fmla="*/ 3967636 h 5038448"/>
              <a:gd name="connsiteX82" fmla="*/ 600000 w 7470031"/>
              <a:gd name="connsiteY82" fmla="*/ 4003731 h 5038448"/>
              <a:gd name="connsiteX83" fmla="*/ 563905 w 7470031"/>
              <a:gd name="connsiteY83" fmla="*/ 4099984 h 5038448"/>
              <a:gd name="connsiteX84" fmla="*/ 527810 w 7470031"/>
              <a:gd name="connsiteY84" fmla="*/ 4172173 h 5038448"/>
              <a:gd name="connsiteX85" fmla="*/ 503747 w 7470031"/>
              <a:gd name="connsiteY85" fmla="*/ 4316552 h 5038448"/>
              <a:gd name="connsiteX86" fmla="*/ 491716 w 7470031"/>
              <a:gd name="connsiteY86" fmla="*/ 4352647 h 5038448"/>
              <a:gd name="connsiteX87" fmla="*/ 479684 w 7470031"/>
              <a:gd name="connsiteY87" fmla="*/ 4460931 h 5038448"/>
              <a:gd name="connsiteX88" fmla="*/ 467652 w 7470031"/>
              <a:gd name="connsiteY88" fmla="*/ 4629373 h 5038448"/>
              <a:gd name="connsiteX89" fmla="*/ 503747 w 7470031"/>
              <a:gd name="connsiteY89" fmla="*/ 4641405 h 5038448"/>
              <a:gd name="connsiteX90" fmla="*/ 600000 w 7470031"/>
              <a:gd name="connsiteY90" fmla="*/ 4653436 h 5038448"/>
              <a:gd name="connsiteX91" fmla="*/ 636095 w 7470031"/>
              <a:gd name="connsiteY91" fmla="*/ 4665468 h 5038448"/>
              <a:gd name="connsiteX92" fmla="*/ 684221 w 7470031"/>
              <a:gd name="connsiteY92" fmla="*/ 4677499 h 5038448"/>
              <a:gd name="connsiteX93" fmla="*/ 756410 w 7470031"/>
              <a:gd name="connsiteY93" fmla="*/ 4701563 h 5038448"/>
              <a:gd name="connsiteX94" fmla="*/ 1045168 w 7470031"/>
              <a:gd name="connsiteY94" fmla="*/ 4701563 h 5038448"/>
              <a:gd name="connsiteX95" fmla="*/ 1081263 w 7470031"/>
              <a:gd name="connsiteY95" fmla="*/ 4713594 h 5038448"/>
              <a:gd name="connsiteX96" fmla="*/ 1153452 w 7470031"/>
              <a:gd name="connsiteY96" fmla="*/ 4725626 h 5038448"/>
              <a:gd name="connsiteX97" fmla="*/ 1237674 w 7470031"/>
              <a:gd name="connsiteY97" fmla="*/ 4749689 h 5038448"/>
              <a:gd name="connsiteX98" fmla="*/ 1622684 w 7470031"/>
              <a:gd name="connsiteY98" fmla="*/ 4737657 h 5038448"/>
              <a:gd name="connsiteX99" fmla="*/ 1658779 w 7470031"/>
              <a:gd name="connsiteY99" fmla="*/ 4725626 h 5038448"/>
              <a:gd name="connsiteX100" fmla="*/ 1827221 w 7470031"/>
              <a:gd name="connsiteY100" fmla="*/ 4737657 h 5038448"/>
              <a:gd name="connsiteX101" fmla="*/ 2079884 w 7470031"/>
              <a:gd name="connsiteY101" fmla="*/ 4749689 h 5038448"/>
              <a:gd name="connsiteX102" fmla="*/ 2272389 w 7470031"/>
              <a:gd name="connsiteY102" fmla="*/ 4725626 h 5038448"/>
              <a:gd name="connsiteX103" fmla="*/ 2344579 w 7470031"/>
              <a:gd name="connsiteY103" fmla="*/ 4677499 h 5038448"/>
              <a:gd name="connsiteX104" fmla="*/ 2416768 w 7470031"/>
              <a:gd name="connsiteY104" fmla="*/ 4653436 h 5038448"/>
              <a:gd name="connsiteX105" fmla="*/ 2452863 w 7470031"/>
              <a:gd name="connsiteY105" fmla="*/ 4641405 h 5038448"/>
              <a:gd name="connsiteX106" fmla="*/ 2717558 w 7470031"/>
              <a:gd name="connsiteY106" fmla="*/ 4653436 h 5038448"/>
              <a:gd name="connsiteX107" fmla="*/ 2789747 w 7470031"/>
              <a:gd name="connsiteY107" fmla="*/ 4665468 h 5038448"/>
              <a:gd name="connsiteX108" fmla="*/ 2922095 w 7470031"/>
              <a:gd name="connsiteY108" fmla="*/ 4677499 h 5038448"/>
              <a:gd name="connsiteX109" fmla="*/ 2958189 w 7470031"/>
              <a:gd name="connsiteY109" fmla="*/ 4689531 h 5038448"/>
              <a:gd name="connsiteX110" fmla="*/ 3030379 w 7470031"/>
              <a:gd name="connsiteY110" fmla="*/ 4749689 h 5038448"/>
              <a:gd name="connsiteX111" fmla="*/ 3078505 w 7470031"/>
              <a:gd name="connsiteY111" fmla="*/ 4761721 h 5038448"/>
              <a:gd name="connsiteX112" fmla="*/ 3162726 w 7470031"/>
              <a:gd name="connsiteY112" fmla="*/ 4809847 h 5038448"/>
              <a:gd name="connsiteX113" fmla="*/ 3234916 w 7470031"/>
              <a:gd name="connsiteY113" fmla="*/ 4833910 h 5038448"/>
              <a:gd name="connsiteX114" fmla="*/ 3271010 w 7470031"/>
              <a:gd name="connsiteY114" fmla="*/ 4845942 h 5038448"/>
              <a:gd name="connsiteX115" fmla="*/ 3343200 w 7470031"/>
              <a:gd name="connsiteY115" fmla="*/ 4857973 h 5038448"/>
              <a:gd name="connsiteX116" fmla="*/ 3415389 w 7470031"/>
              <a:gd name="connsiteY116" fmla="*/ 4882036 h 5038448"/>
              <a:gd name="connsiteX117" fmla="*/ 3451484 w 7470031"/>
              <a:gd name="connsiteY117" fmla="*/ 4894068 h 5038448"/>
              <a:gd name="connsiteX118" fmla="*/ 3511642 w 7470031"/>
              <a:gd name="connsiteY118" fmla="*/ 4906099 h 5038448"/>
              <a:gd name="connsiteX119" fmla="*/ 3583831 w 7470031"/>
              <a:gd name="connsiteY119" fmla="*/ 4930163 h 5038448"/>
              <a:gd name="connsiteX120" fmla="*/ 3619926 w 7470031"/>
              <a:gd name="connsiteY120" fmla="*/ 4942194 h 5038448"/>
              <a:gd name="connsiteX121" fmla="*/ 3692116 w 7470031"/>
              <a:gd name="connsiteY121" fmla="*/ 4990321 h 5038448"/>
              <a:gd name="connsiteX122" fmla="*/ 3860558 w 7470031"/>
              <a:gd name="connsiteY122" fmla="*/ 5014384 h 5038448"/>
              <a:gd name="connsiteX123" fmla="*/ 3896652 w 7470031"/>
              <a:gd name="connsiteY123" fmla="*/ 5026415 h 5038448"/>
              <a:gd name="connsiteX124" fmla="*/ 4173379 w 7470031"/>
              <a:gd name="connsiteY124" fmla="*/ 5026415 h 5038448"/>
              <a:gd name="connsiteX125" fmla="*/ 4257600 w 7470031"/>
              <a:gd name="connsiteY125" fmla="*/ 5002352 h 5038448"/>
              <a:gd name="connsiteX126" fmla="*/ 4329789 w 7470031"/>
              <a:gd name="connsiteY126" fmla="*/ 4954226 h 5038448"/>
              <a:gd name="connsiteX127" fmla="*/ 4365884 w 7470031"/>
              <a:gd name="connsiteY127" fmla="*/ 4942194 h 5038448"/>
              <a:gd name="connsiteX128" fmla="*/ 4438074 w 7470031"/>
              <a:gd name="connsiteY128" fmla="*/ 4894068 h 5038448"/>
              <a:gd name="connsiteX129" fmla="*/ 4450105 w 7470031"/>
              <a:gd name="connsiteY129" fmla="*/ 4857973 h 5038448"/>
              <a:gd name="connsiteX130" fmla="*/ 4486200 w 7470031"/>
              <a:gd name="connsiteY130" fmla="*/ 4845942 h 5038448"/>
              <a:gd name="connsiteX131" fmla="*/ 4510263 w 7470031"/>
              <a:gd name="connsiteY131" fmla="*/ 4821878 h 5038448"/>
              <a:gd name="connsiteX132" fmla="*/ 4582452 w 7470031"/>
              <a:gd name="connsiteY132" fmla="*/ 4773752 h 5038448"/>
              <a:gd name="connsiteX133" fmla="*/ 4642610 w 7470031"/>
              <a:gd name="connsiteY133" fmla="*/ 4713594 h 5038448"/>
              <a:gd name="connsiteX134" fmla="*/ 4666674 w 7470031"/>
              <a:gd name="connsiteY134" fmla="*/ 4677499 h 5038448"/>
              <a:gd name="connsiteX135" fmla="*/ 4750895 w 7470031"/>
              <a:gd name="connsiteY135" fmla="*/ 4629373 h 5038448"/>
              <a:gd name="connsiteX136" fmla="*/ 4847147 w 7470031"/>
              <a:gd name="connsiteY136" fmla="*/ 4569215 h 5038448"/>
              <a:gd name="connsiteX137" fmla="*/ 4883242 w 7470031"/>
              <a:gd name="connsiteY137" fmla="*/ 4545152 h 5038448"/>
              <a:gd name="connsiteX138" fmla="*/ 4955431 w 7470031"/>
              <a:gd name="connsiteY138" fmla="*/ 4521089 h 5038448"/>
              <a:gd name="connsiteX139" fmla="*/ 4991526 w 7470031"/>
              <a:gd name="connsiteY139" fmla="*/ 4509057 h 5038448"/>
              <a:gd name="connsiteX140" fmla="*/ 5027621 w 7470031"/>
              <a:gd name="connsiteY140" fmla="*/ 4484994 h 5038448"/>
              <a:gd name="connsiteX141" fmla="*/ 5099810 w 7470031"/>
              <a:gd name="connsiteY141" fmla="*/ 4460931 h 5038448"/>
              <a:gd name="connsiteX142" fmla="*/ 5123874 w 7470031"/>
              <a:gd name="connsiteY142" fmla="*/ 4436868 h 5038448"/>
              <a:gd name="connsiteX143" fmla="*/ 5208095 w 7470031"/>
              <a:gd name="connsiteY143" fmla="*/ 4412805 h 5038448"/>
              <a:gd name="connsiteX144" fmla="*/ 5280284 w 7470031"/>
              <a:gd name="connsiteY144" fmla="*/ 4388742 h 5038448"/>
              <a:gd name="connsiteX145" fmla="*/ 5316379 w 7470031"/>
              <a:gd name="connsiteY145" fmla="*/ 4376710 h 5038448"/>
              <a:gd name="connsiteX146" fmla="*/ 5436695 w 7470031"/>
              <a:gd name="connsiteY146" fmla="*/ 4304521 h 5038448"/>
              <a:gd name="connsiteX147" fmla="*/ 5484821 w 7470031"/>
              <a:gd name="connsiteY147" fmla="*/ 4292489 h 5038448"/>
              <a:gd name="connsiteX148" fmla="*/ 5520916 w 7470031"/>
              <a:gd name="connsiteY148" fmla="*/ 4280457 h 5038448"/>
              <a:gd name="connsiteX149" fmla="*/ 5593105 w 7470031"/>
              <a:gd name="connsiteY149" fmla="*/ 4268426 h 5038448"/>
              <a:gd name="connsiteX150" fmla="*/ 5653263 w 7470031"/>
              <a:gd name="connsiteY150" fmla="*/ 4256394 h 5038448"/>
              <a:gd name="connsiteX151" fmla="*/ 5821705 w 7470031"/>
              <a:gd name="connsiteY151" fmla="*/ 4268426 h 5038448"/>
              <a:gd name="connsiteX152" fmla="*/ 5978116 w 7470031"/>
              <a:gd name="connsiteY152" fmla="*/ 4244363 h 5038448"/>
              <a:gd name="connsiteX153" fmla="*/ 6242810 w 7470031"/>
              <a:gd name="connsiteY153" fmla="*/ 4220299 h 5038448"/>
              <a:gd name="connsiteX154" fmla="*/ 6351095 w 7470031"/>
              <a:gd name="connsiteY154" fmla="*/ 4112015 h 5038448"/>
              <a:gd name="connsiteX155" fmla="*/ 6387189 w 7470031"/>
              <a:gd name="connsiteY155" fmla="*/ 4075921 h 5038448"/>
              <a:gd name="connsiteX156" fmla="*/ 6411252 w 7470031"/>
              <a:gd name="connsiteY156" fmla="*/ 4039826 h 5038448"/>
              <a:gd name="connsiteX157" fmla="*/ 6423284 w 7470031"/>
              <a:gd name="connsiteY157" fmla="*/ 4003731 h 5038448"/>
              <a:gd name="connsiteX158" fmla="*/ 6447347 w 7470031"/>
              <a:gd name="connsiteY158" fmla="*/ 3955605 h 5038448"/>
              <a:gd name="connsiteX159" fmla="*/ 6483442 w 7470031"/>
              <a:gd name="connsiteY159" fmla="*/ 3727005 h 5038448"/>
              <a:gd name="connsiteX160" fmla="*/ 6495474 w 7470031"/>
              <a:gd name="connsiteY160" fmla="*/ 3606689 h 5038448"/>
              <a:gd name="connsiteX161" fmla="*/ 6507505 w 7470031"/>
              <a:gd name="connsiteY161" fmla="*/ 3329963 h 5038448"/>
              <a:gd name="connsiteX162" fmla="*/ 6531568 w 7470031"/>
              <a:gd name="connsiteY162" fmla="*/ 3305899 h 5038448"/>
              <a:gd name="connsiteX163" fmla="*/ 6639852 w 7470031"/>
              <a:gd name="connsiteY163" fmla="*/ 3221678 h 5038448"/>
              <a:gd name="connsiteX164" fmla="*/ 6663916 w 7470031"/>
              <a:gd name="connsiteY164" fmla="*/ 3149489 h 5038448"/>
              <a:gd name="connsiteX165" fmla="*/ 6675947 w 7470031"/>
              <a:gd name="connsiteY165" fmla="*/ 3101363 h 5038448"/>
              <a:gd name="connsiteX166" fmla="*/ 6724074 w 7470031"/>
              <a:gd name="connsiteY166" fmla="*/ 3053236 h 5038448"/>
              <a:gd name="connsiteX167" fmla="*/ 6772200 w 7470031"/>
              <a:gd name="connsiteY167" fmla="*/ 2981047 h 5038448"/>
              <a:gd name="connsiteX168" fmla="*/ 6796263 w 7470031"/>
              <a:gd name="connsiteY168" fmla="*/ 2944952 h 5038448"/>
              <a:gd name="connsiteX169" fmla="*/ 6796263 w 7470031"/>
              <a:gd name="connsiteY169" fmla="*/ 2656194 h 5038448"/>
              <a:gd name="connsiteX170" fmla="*/ 6784231 w 7470031"/>
              <a:gd name="connsiteY170" fmla="*/ 2620099 h 5038448"/>
              <a:gd name="connsiteX171" fmla="*/ 6724074 w 7470031"/>
              <a:gd name="connsiteY171" fmla="*/ 2523847 h 5038448"/>
              <a:gd name="connsiteX172" fmla="*/ 6700010 w 7470031"/>
              <a:gd name="connsiteY172" fmla="*/ 2451657 h 5038448"/>
              <a:gd name="connsiteX173" fmla="*/ 6736105 w 7470031"/>
              <a:gd name="connsiteY173" fmla="*/ 2427594 h 5038448"/>
              <a:gd name="connsiteX174" fmla="*/ 6772200 w 7470031"/>
              <a:gd name="connsiteY174" fmla="*/ 2415563 h 5038448"/>
              <a:gd name="connsiteX175" fmla="*/ 6784231 w 7470031"/>
              <a:gd name="connsiteY175" fmla="*/ 2379468 h 5038448"/>
              <a:gd name="connsiteX176" fmla="*/ 6808295 w 7470031"/>
              <a:gd name="connsiteY176" fmla="*/ 2343373 h 5038448"/>
              <a:gd name="connsiteX177" fmla="*/ 6832358 w 7470031"/>
              <a:gd name="connsiteY177" fmla="*/ 2138836 h 5038448"/>
              <a:gd name="connsiteX178" fmla="*/ 6868452 w 7470031"/>
              <a:gd name="connsiteY178" fmla="*/ 1982426 h 5038448"/>
              <a:gd name="connsiteX179" fmla="*/ 6892516 w 7470031"/>
              <a:gd name="connsiteY179" fmla="*/ 1886173 h 5038448"/>
              <a:gd name="connsiteX180" fmla="*/ 6904547 w 7470031"/>
              <a:gd name="connsiteY180" fmla="*/ 1850078 h 5038448"/>
              <a:gd name="connsiteX181" fmla="*/ 6928610 w 7470031"/>
              <a:gd name="connsiteY181" fmla="*/ 1813984 h 5038448"/>
              <a:gd name="connsiteX182" fmla="*/ 6940642 w 7470031"/>
              <a:gd name="connsiteY182" fmla="*/ 1777889 h 5038448"/>
              <a:gd name="connsiteX183" fmla="*/ 6976737 w 7470031"/>
              <a:gd name="connsiteY183" fmla="*/ 1765857 h 5038448"/>
              <a:gd name="connsiteX184" fmla="*/ 6988768 w 7470031"/>
              <a:gd name="connsiteY184" fmla="*/ 1729763 h 5038448"/>
              <a:gd name="connsiteX185" fmla="*/ 7012831 w 7470031"/>
              <a:gd name="connsiteY185" fmla="*/ 1705699 h 5038448"/>
              <a:gd name="connsiteX186" fmla="*/ 7024863 w 7470031"/>
              <a:gd name="connsiteY186" fmla="*/ 1657573 h 5038448"/>
              <a:gd name="connsiteX187" fmla="*/ 7060958 w 7470031"/>
              <a:gd name="connsiteY187" fmla="*/ 1621478 h 5038448"/>
              <a:gd name="connsiteX188" fmla="*/ 7085021 w 7470031"/>
              <a:gd name="connsiteY188" fmla="*/ 1585384 h 5038448"/>
              <a:gd name="connsiteX189" fmla="*/ 7193305 w 7470031"/>
              <a:gd name="connsiteY189" fmla="*/ 1537257 h 5038448"/>
              <a:gd name="connsiteX190" fmla="*/ 7265495 w 7470031"/>
              <a:gd name="connsiteY190" fmla="*/ 1477099 h 5038448"/>
              <a:gd name="connsiteX191" fmla="*/ 7313621 w 7470031"/>
              <a:gd name="connsiteY191" fmla="*/ 1441005 h 5038448"/>
              <a:gd name="connsiteX192" fmla="*/ 7373779 w 7470031"/>
              <a:gd name="connsiteY192" fmla="*/ 1368815 h 5038448"/>
              <a:gd name="connsiteX193" fmla="*/ 7397842 w 7470031"/>
              <a:gd name="connsiteY193" fmla="*/ 1296626 h 5038448"/>
              <a:gd name="connsiteX194" fmla="*/ 7409874 w 7470031"/>
              <a:gd name="connsiteY194" fmla="*/ 1260531 h 5038448"/>
              <a:gd name="connsiteX195" fmla="*/ 7433937 w 7470031"/>
              <a:gd name="connsiteY195" fmla="*/ 1152247 h 5038448"/>
              <a:gd name="connsiteX196" fmla="*/ 7445968 w 7470031"/>
              <a:gd name="connsiteY196" fmla="*/ 1007868 h 5038448"/>
              <a:gd name="connsiteX197" fmla="*/ 7470031 w 7470031"/>
              <a:gd name="connsiteY197" fmla="*/ 911615 h 5038448"/>
              <a:gd name="connsiteX198" fmla="*/ 7445968 w 7470031"/>
              <a:gd name="connsiteY198" fmla="*/ 719110 h 5038448"/>
              <a:gd name="connsiteX199" fmla="*/ 7421905 w 7470031"/>
              <a:gd name="connsiteY199" fmla="*/ 670984 h 5038448"/>
              <a:gd name="connsiteX200" fmla="*/ 7373779 w 7470031"/>
              <a:gd name="connsiteY200" fmla="*/ 634889 h 5038448"/>
              <a:gd name="connsiteX201" fmla="*/ 7337684 w 7470031"/>
              <a:gd name="connsiteY201" fmla="*/ 598794 h 5038448"/>
              <a:gd name="connsiteX202" fmla="*/ 7325652 w 7470031"/>
              <a:gd name="connsiteY202" fmla="*/ 562699 h 5038448"/>
              <a:gd name="connsiteX203" fmla="*/ 7253463 w 7470031"/>
              <a:gd name="connsiteY203" fmla="*/ 514573 h 5038448"/>
              <a:gd name="connsiteX204" fmla="*/ 7229400 w 7470031"/>
              <a:gd name="connsiteY204" fmla="*/ 442384 h 5038448"/>
              <a:gd name="connsiteX205" fmla="*/ 7205337 w 7470031"/>
              <a:gd name="connsiteY205" fmla="*/ 406289 h 5038448"/>
              <a:gd name="connsiteX206" fmla="*/ 7193305 w 7470031"/>
              <a:gd name="connsiteY206" fmla="*/ 370194 h 5038448"/>
              <a:gd name="connsiteX207" fmla="*/ 7181274 w 7470031"/>
              <a:gd name="connsiteY207" fmla="*/ 322068 h 5038448"/>
              <a:gd name="connsiteX208" fmla="*/ 7157210 w 7470031"/>
              <a:gd name="connsiteY208" fmla="*/ 298005 h 5038448"/>
              <a:gd name="connsiteX209" fmla="*/ 7097052 w 7470031"/>
              <a:gd name="connsiteY209" fmla="*/ 237847 h 5038448"/>
              <a:gd name="connsiteX210" fmla="*/ 7085021 w 7470031"/>
              <a:gd name="connsiteY210" fmla="*/ 201752 h 5038448"/>
              <a:gd name="connsiteX211" fmla="*/ 7012831 w 7470031"/>
              <a:gd name="connsiteY211" fmla="*/ 129563 h 5038448"/>
              <a:gd name="connsiteX212" fmla="*/ 6952674 w 7470031"/>
              <a:gd name="connsiteY212" fmla="*/ 81436 h 5038448"/>
              <a:gd name="connsiteX213" fmla="*/ 6940642 w 7470031"/>
              <a:gd name="connsiteY213" fmla="*/ 45342 h 5038448"/>
              <a:gd name="connsiteX214" fmla="*/ 6784231 w 7470031"/>
              <a:gd name="connsiteY214" fmla="*/ 45342 h 5038448"/>
              <a:gd name="connsiteX215" fmla="*/ 6712042 w 7470031"/>
              <a:gd name="connsiteY215" fmla="*/ 93468 h 5038448"/>
              <a:gd name="connsiteX216" fmla="*/ 5881863 w 7470031"/>
              <a:gd name="connsiteY216" fmla="*/ 117531 h 5038448"/>
              <a:gd name="connsiteX217" fmla="*/ 5845768 w 7470031"/>
              <a:gd name="connsiteY217" fmla="*/ 141594 h 5038448"/>
              <a:gd name="connsiteX218" fmla="*/ 5773579 w 7470031"/>
              <a:gd name="connsiteY218" fmla="*/ 165657 h 5038448"/>
              <a:gd name="connsiteX219" fmla="*/ 5749516 w 7470031"/>
              <a:gd name="connsiteY219" fmla="*/ 189721 h 5038448"/>
              <a:gd name="connsiteX220" fmla="*/ 5484821 w 7470031"/>
              <a:gd name="connsiteY220" fmla="*/ 165657 h 5038448"/>
              <a:gd name="connsiteX221" fmla="*/ 5364505 w 7470031"/>
              <a:gd name="connsiteY221" fmla="*/ 105499 h 5038448"/>
              <a:gd name="connsiteX222" fmla="*/ 5328410 w 7470031"/>
              <a:gd name="connsiteY222" fmla="*/ 93468 h 5038448"/>
              <a:gd name="connsiteX223" fmla="*/ 5292316 w 7470031"/>
              <a:gd name="connsiteY223" fmla="*/ 69405 h 5038448"/>
              <a:gd name="connsiteX224" fmla="*/ 5220126 w 7470031"/>
              <a:gd name="connsiteY224" fmla="*/ 57373 h 5038448"/>
              <a:gd name="connsiteX225" fmla="*/ 5184031 w 7470031"/>
              <a:gd name="connsiteY225" fmla="*/ 45342 h 5038448"/>
              <a:gd name="connsiteX226" fmla="*/ 4741030 w 7470031"/>
              <a:gd name="connsiteY226" fmla="*/ 66 h 5038448"/>
              <a:gd name="connsiteX227" fmla="*/ 4580800 w 7470031"/>
              <a:gd name="connsiteY227" fmla="*/ 35705 h 5038448"/>
              <a:gd name="connsiteX228" fmla="*/ 4512430 w 7470031"/>
              <a:gd name="connsiteY228" fmla="*/ 65813 h 5038448"/>
              <a:gd name="connsiteX229" fmla="*/ 4460541 w 7470031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737657 w 7463309"/>
              <a:gd name="connsiteY75" fmla="*/ 3462310 h 5038448"/>
              <a:gd name="connsiteX76" fmla="*/ 725625 w 7463309"/>
              <a:gd name="connsiteY76" fmla="*/ 3522468 h 5038448"/>
              <a:gd name="connsiteX77" fmla="*/ 701562 w 7463309"/>
              <a:gd name="connsiteY77" fmla="*/ 3618721 h 5038448"/>
              <a:gd name="connsiteX78" fmla="*/ 689530 w 7463309"/>
              <a:gd name="connsiteY78" fmla="*/ 3727005 h 5038448"/>
              <a:gd name="connsiteX79" fmla="*/ 665467 w 7463309"/>
              <a:gd name="connsiteY79" fmla="*/ 3799194 h 5038448"/>
              <a:gd name="connsiteX80" fmla="*/ 653436 w 7463309"/>
              <a:gd name="connsiteY80" fmla="*/ 3835289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701562 w 7463309"/>
              <a:gd name="connsiteY77" fmla="*/ 3618721 h 5038448"/>
              <a:gd name="connsiteX78" fmla="*/ 689530 w 7463309"/>
              <a:gd name="connsiteY78" fmla="*/ 3727005 h 5038448"/>
              <a:gd name="connsiteX79" fmla="*/ 665467 w 7463309"/>
              <a:gd name="connsiteY79" fmla="*/ 3799194 h 5038448"/>
              <a:gd name="connsiteX80" fmla="*/ 653436 w 7463309"/>
              <a:gd name="connsiteY80" fmla="*/ 3835289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689530 w 7463309"/>
              <a:gd name="connsiteY78" fmla="*/ 3727005 h 5038448"/>
              <a:gd name="connsiteX79" fmla="*/ 665467 w 7463309"/>
              <a:gd name="connsiteY79" fmla="*/ 3799194 h 5038448"/>
              <a:gd name="connsiteX80" fmla="*/ 653436 w 7463309"/>
              <a:gd name="connsiteY80" fmla="*/ 3835289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689530 w 7463309"/>
              <a:gd name="connsiteY78" fmla="*/ 3727005 h 5038448"/>
              <a:gd name="connsiteX79" fmla="*/ 665467 w 7463309"/>
              <a:gd name="connsiteY79" fmla="*/ 3799194 h 5038448"/>
              <a:gd name="connsiteX80" fmla="*/ 653436 w 7463309"/>
              <a:gd name="connsiteY80" fmla="*/ 3835289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824702 w 7463309"/>
              <a:gd name="connsiteY78" fmla="*/ 3870128 h 5038448"/>
              <a:gd name="connsiteX79" fmla="*/ 665467 w 7463309"/>
              <a:gd name="connsiteY79" fmla="*/ 3799194 h 5038448"/>
              <a:gd name="connsiteX80" fmla="*/ 653436 w 7463309"/>
              <a:gd name="connsiteY80" fmla="*/ 3835289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824702 w 7463309"/>
              <a:gd name="connsiteY78" fmla="*/ 3870128 h 5038448"/>
              <a:gd name="connsiteX79" fmla="*/ 665467 w 7463309"/>
              <a:gd name="connsiteY79" fmla="*/ 3799194 h 5038448"/>
              <a:gd name="connsiteX80" fmla="*/ 732949 w 7463309"/>
              <a:gd name="connsiteY80" fmla="*/ 3938656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824702 w 7463309"/>
              <a:gd name="connsiteY78" fmla="*/ 3870128 h 5038448"/>
              <a:gd name="connsiteX79" fmla="*/ 760882 w 7463309"/>
              <a:gd name="connsiteY79" fmla="*/ 3886658 h 5038448"/>
              <a:gd name="connsiteX80" fmla="*/ 732949 w 7463309"/>
              <a:gd name="connsiteY80" fmla="*/ 3938656 h 5038448"/>
              <a:gd name="connsiteX81" fmla="*/ 617341 w 7463309"/>
              <a:gd name="connsiteY81" fmla="*/ 3967636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824702 w 7463309"/>
              <a:gd name="connsiteY78" fmla="*/ 3870128 h 5038448"/>
              <a:gd name="connsiteX79" fmla="*/ 760882 w 7463309"/>
              <a:gd name="connsiteY79" fmla="*/ 3886658 h 5038448"/>
              <a:gd name="connsiteX80" fmla="*/ 732949 w 7463309"/>
              <a:gd name="connsiteY80" fmla="*/ 3938656 h 5038448"/>
              <a:gd name="connsiteX81" fmla="*/ 680951 w 7463309"/>
              <a:gd name="connsiteY81" fmla="*/ 4055100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  <a:gd name="connsiteX0" fmla="*/ 4479478 w 7463309"/>
              <a:gd name="connsiteY0" fmla="*/ 117531 h 5038448"/>
              <a:gd name="connsiteX1" fmla="*/ 4421236 w 7463309"/>
              <a:gd name="connsiteY1" fmla="*/ 139080 h 5038448"/>
              <a:gd name="connsiteX2" fmla="*/ 4386756 w 7463309"/>
              <a:gd name="connsiteY2" fmla="*/ 175175 h 5038448"/>
              <a:gd name="connsiteX3" fmla="*/ 4328215 w 7463309"/>
              <a:gd name="connsiteY3" fmla="*/ 201872 h 5038448"/>
              <a:gd name="connsiteX4" fmla="*/ 4225498 w 7463309"/>
              <a:gd name="connsiteY4" fmla="*/ 168112 h 5038448"/>
              <a:gd name="connsiteX5" fmla="*/ 4062024 w 7463309"/>
              <a:gd name="connsiteY5" fmla="*/ 87542 h 5038448"/>
              <a:gd name="connsiteX6" fmla="*/ 3976187 w 7463309"/>
              <a:gd name="connsiteY6" fmla="*/ 159731 h 5038448"/>
              <a:gd name="connsiteX7" fmla="*/ 3940093 w 7463309"/>
              <a:gd name="connsiteY7" fmla="*/ 227671 h 5038448"/>
              <a:gd name="connsiteX8" fmla="*/ 3961521 w 7463309"/>
              <a:gd name="connsiteY8" fmla="*/ 332005 h 5038448"/>
              <a:gd name="connsiteX9" fmla="*/ 3915011 w 7463309"/>
              <a:gd name="connsiteY9" fmla="*/ 428855 h 5038448"/>
              <a:gd name="connsiteX10" fmla="*/ 3850305 w 7463309"/>
              <a:gd name="connsiteY10" fmla="*/ 590713 h 5038448"/>
              <a:gd name="connsiteX11" fmla="*/ 3829773 w 7463309"/>
              <a:gd name="connsiteY11" fmla="*/ 683015 h 5038448"/>
              <a:gd name="connsiteX12" fmla="*/ 3793678 w 7463309"/>
              <a:gd name="connsiteY12" fmla="*/ 707078 h 5038448"/>
              <a:gd name="connsiteX13" fmla="*/ 3733520 w 7463309"/>
              <a:gd name="connsiteY13" fmla="*/ 719110 h 5038448"/>
              <a:gd name="connsiteX14" fmla="*/ 3697425 w 7463309"/>
              <a:gd name="connsiteY14" fmla="*/ 731142 h 5038448"/>
              <a:gd name="connsiteX15" fmla="*/ 3649299 w 7463309"/>
              <a:gd name="connsiteY15" fmla="*/ 767236 h 5038448"/>
              <a:gd name="connsiteX16" fmla="*/ 3528983 w 7463309"/>
              <a:gd name="connsiteY16" fmla="*/ 791299 h 5038448"/>
              <a:gd name="connsiteX17" fmla="*/ 3456794 w 7463309"/>
              <a:gd name="connsiteY17" fmla="*/ 815363 h 5038448"/>
              <a:gd name="connsiteX18" fmla="*/ 3420699 w 7463309"/>
              <a:gd name="connsiteY18" fmla="*/ 827394 h 5038448"/>
              <a:gd name="connsiteX19" fmla="*/ 3336478 w 7463309"/>
              <a:gd name="connsiteY19" fmla="*/ 863489 h 5038448"/>
              <a:gd name="connsiteX20" fmla="*/ 3192099 w 7463309"/>
              <a:gd name="connsiteY20" fmla="*/ 923647 h 5038448"/>
              <a:gd name="connsiteX21" fmla="*/ 3168036 w 7463309"/>
              <a:gd name="connsiteY21" fmla="*/ 959742 h 5038448"/>
              <a:gd name="connsiteX22" fmla="*/ 3095846 w 7463309"/>
              <a:gd name="connsiteY22" fmla="*/ 983805 h 5038448"/>
              <a:gd name="connsiteX23" fmla="*/ 3023657 w 7463309"/>
              <a:gd name="connsiteY23" fmla="*/ 1007868 h 5038448"/>
              <a:gd name="connsiteX24" fmla="*/ 2939436 w 7463309"/>
              <a:gd name="connsiteY24" fmla="*/ 1043963 h 5038448"/>
              <a:gd name="connsiteX25" fmla="*/ 2886006 w 7463309"/>
              <a:gd name="connsiteY25" fmla="*/ 1011689 h 5038448"/>
              <a:gd name="connsiteX26" fmla="*/ 2797908 w 7463309"/>
              <a:gd name="connsiteY26" fmla="*/ 1032387 h 5038448"/>
              <a:gd name="connsiteX27" fmla="*/ 2747843 w 7463309"/>
              <a:gd name="connsiteY27" fmla="*/ 1073786 h 5038448"/>
              <a:gd name="connsiteX28" fmla="*/ 2680956 w 7463309"/>
              <a:gd name="connsiteY28" fmla="*/ 1090150 h 5038448"/>
              <a:gd name="connsiteX29" fmla="*/ 2536065 w 7463309"/>
              <a:gd name="connsiteY29" fmla="*/ 1113244 h 5038448"/>
              <a:gd name="connsiteX30" fmla="*/ 2512970 w 7463309"/>
              <a:gd name="connsiteY30" fmla="*/ 1198948 h 5038448"/>
              <a:gd name="connsiteX31" fmla="*/ 2487481 w 7463309"/>
              <a:gd name="connsiteY31" fmla="*/ 1242740 h 5038448"/>
              <a:gd name="connsiteX32" fmla="*/ 2494267 w 7463309"/>
              <a:gd name="connsiteY32" fmla="*/ 1272563 h 5038448"/>
              <a:gd name="connsiteX33" fmla="*/ 2458173 w 7463309"/>
              <a:gd name="connsiteY33" fmla="*/ 1284594 h 5038448"/>
              <a:gd name="connsiteX34" fmla="*/ 2434109 w 7463309"/>
              <a:gd name="connsiteY34" fmla="*/ 1308657 h 5038448"/>
              <a:gd name="connsiteX35" fmla="*/ 2398015 w 7463309"/>
              <a:gd name="connsiteY35" fmla="*/ 1320689 h 5038448"/>
              <a:gd name="connsiteX36" fmla="*/ 2325825 w 7463309"/>
              <a:gd name="connsiteY36" fmla="*/ 1392878 h 5038448"/>
              <a:gd name="connsiteX37" fmla="*/ 2301762 w 7463309"/>
              <a:gd name="connsiteY37" fmla="*/ 1416942 h 5038448"/>
              <a:gd name="connsiteX38" fmla="*/ 2265667 w 7463309"/>
              <a:gd name="connsiteY38" fmla="*/ 1441005 h 5038448"/>
              <a:gd name="connsiteX39" fmla="*/ 2241604 w 7463309"/>
              <a:gd name="connsiteY39" fmla="*/ 1477099 h 5038448"/>
              <a:gd name="connsiteX40" fmla="*/ 2205509 w 7463309"/>
              <a:gd name="connsiteY40" fmla="*/ 1501163 h 5038448"/>
              <a:gd name="connsiteX41" fmla="*/ 2193478 w 7463309"/>
              <a:gd name="connsiteY41" fmla="*/ 1537257 h 5038448"/>
              <a:gd name="connsiteX42" fmla="*/ 2169415 w 7463309"/>
              <a:gd name="connsiteY42" fmla="*/ 1561321 h 5038448"/>
              <a:gd name="connsiteX43" fmla="*/ 2121288 w 7463309"/>
              <a:gd name="connsiteY43" fmla="*/ 1621478 h 5038448"/>
              <a:gd name="connsiteX44" fmla="*/ 2109257 w 7463309"/>
              <a:gd name="connsiteY44" fmla="*/ 1669605 h 5038448"/>
              <a:gd name="connsiteX45" fmla="*/ 1957122 w 7463309"/>
              <a:gd name="connsiteY45" fmla="*/ 1645998 h 5038448"/>
              <a:gd name="connsiteX46" fmla="*/ 1947031 w 7463309"/>
              <a:gd name="connsiteY46" fmla="*/ 1729763 h 5038448"/>
              <a:gd name="connsiteX47" fmla="*/ 1836294 w 7463309"/>
              <a:gd name="connsiteY47" fmla="*/ 1757190 h 5038448"/>
              <a:gd name="connsiteX48" fmla="*/ 1732800 w 7463309"/>
              <a:gd name="connsiteY48" fmla="*/ 1816378 h 5038448"/>
              <a:gd name="connsiteX49" fmla="*/ 1689977 w 7463309"/>
              <a:gd name="connsiteY49" fmla="*/ 1928997 h 5038448"/>
              <a:gd name="connsiteX50" fmla="*/ 1618244 w 7463309"/>
              <a:gd name="connsiteY50" fmla="*/ 1973758 h 5038448"/>
              <a:gd name="connsiteX51" fmla="*/ 1619613 w 7463309"/>
              <a:gd name="connsiteY51" fmla="*/ 2040668 h 5038448"/>
              <a:gd name="connsiteX52" fmla="*/ 1584145 w 7463309"/>
              <a:gd name="connsiteY52" fmla="*/ 2094074 h 5038448"/>
              <a:gd name="connsiteX53" fmla="*/ 1530258 w 7463309"/>
              <a:gd name="connsiteY53" fmla="*/ 2149898 h 5038448"/>
              <a:gd name="connsiteX54" fmla="*/ 1493195 w 7463309"/>
              <a:gd name="connsiteY54" fmla="*/ 2215360 h 5038448"/>
              <a:gd name="connsiteX55" fmla="*/ 1474435 w 7463309"/>
              <a:gd name="connsiteY55" fmla="*/ 2280820 h 5038448"/>
              <a:gd name="connsiteX56" fmla="*/ 1318226 w 7463309"/>
              <a:gd name="connsiteY56" fmla="*/ 2344990 h 5038448"/>
              <a:gd name="connsiteX57" fmla="*/ 1399394 w 7463309"/>
              <a:gd name="connsiteY57" fmla="*/ 2451657 h 5038448"/>
              <a:gd name="connsiteX58" fmla="*/ 1334387 w 7463309"/>
              <a:gd name="connsiteY58" fmla="*/ 2498467 h 5038448"/>
              <a:gd name="connsiteX59" fmla="*/ 1327204 w 7463309"/>
              <a:gd name="connsiteY59" fmla="*/ 2523847 h 5038448"/>
              <a:gd name="connsiteX60" fmla="*/ 1279078 w 7463309"/>
              <a:gd name="connsiteY60" fmla="*/ 2559942 h 5038448"/>
              <a:gd name="connsiteX61" fmla="*/ 1206888 w 7463309"/>
              <a:gd name="connsiteY61" fmla="*/ 2620099 h 5038448"/>
              <a:gd name="connsiteX62" fmla="*/ 1194857 w 7463309"/>
              <a:gd name="connsiteY62" fmla="*/ 2656194 h 5038448"/>
              <a:gd name="connsiteX63" fmla="*/ 1122667 w 7463309"/>
              <a:gd name="connsiteY63" fmla="*/ 2728384 h 5038448"/>
              <a:gd name="connsiteX64" fmla="*/ 1000113 w 7463309"/>
              <a:gd name="connsiteY64" fmla="*/ 2763639 h 5038448"/>
              <a:gd name="connsiteX65" fmla="*/ 784664 w 7463309"/>
              <a:gd name="connsiteY65" fmla="*/ 2854296 h 5038448"/>
              <a:gd name="connsiteX66" fmla="*/ 611746 w 7463309"/>
              <a:gd name="connsiteY66" fmla="*/ 2890391 h 5038448"/>
              <a:gd name="connsiteX67" fmla="*/ 491989 w 7463309"/>
              <a:gd name="connsiteY67" fmla="*/ 2951947 h 5038448"/>
              <a:gd name="connsiteX68" fmla="*/ 146853 w 7463309"/>
              <a:gd name="connsiteY68" fmla="*/ 2998205 h 5038448"/>
              <a:gd name="connsiteX69" fmla="*/ 79163 w 7463309"/>
              <a:gd name="connsiteY69" fmla="*/ 3046331 h 5038448"/>
              <a:gd name="connsiteX70" fmla="*/ 58762 w 7463309"/>
              <a:gd name="connsiteY70" fmla="*/ 3062862 h 5038448"/>
              <a:gd name="connsiteX71" fmla="*/ 2894 w 7463309"/>
              <a:gd name="connsiteY71" fmla="*/ 3110988 h 5038448"/>
              <a:gd name="connsiteX72" fmla="*/ 2684 w 7463309"/>
              <a:gd name="connsiteY72" fmla="*/ 3139132 h 5038448"/>
              <a:gd name="connsiteX73" fmla="*/ 30409 w 7463309"/>
              <a:gd name="connsiteY73" fmla="*/ 3441699 h 5038448"/>
              <a:gd name="connsiteX74" fmla="*/ 221031 w 7463309"/>
              <a:gd name="connsiteY74" fmla="*/ 3422136 h 5038448"/>
              <a:gd name="connsiteX75" fmla="*/ 681998 w 7463309"/>
              <a:gd name="connsiteY75" fmla="*/ 3541823 h 5038448"/>
              <a:gd name="connsiteX76" fmla="*/ 725625 w 7463309"/>
              <a:gd name="connsiteY76" fmla="*/ 3522468 h 5038448"/>
              <a:gd name="connsiteX77" fmla="*/ 844686 w 7463309"/>
              <a:gd name="connsiteY77" fmla="*/ 3674380 h 5038448"/>
              <a:gd name="connsiteX78" fmla="*/ 824702 w 7463309"/>
              <a:gd name="connsiteY78" fmla="*/ 3870128 h 5038448"/>
              <a:gd name="connsiteX79" fmla="*/ 760882 w 7463309"/>
              <a:gd name="connsiteY79" fmla="*/ 3886658 h 5038448"/>
              <a:gd name="connsiteX80" fmla="*/ 732949 w 7463309"/>
              <a:gd name="connsiteY80" fmla="*/ 3938656 h 5038448"/>
              <a:gd name="connsiteX81" fmla="*/ 680951 w 7463309"/>
              <a:gd name="connsiteY81" fmla="*/ 4055100 h 5038448"/>
              <a:gd name="connsiteX82" fmla="*/ 593278 w 7463309"/>
              <a:gd name="connsiteY82" fmla="*/ 4003731 h 5038448"/>
              <a:gd name="connsiteX83" fmla="*/ 557183 w 7463309"/>
              <a:gd name="connsiteY83" fmla="*/ 4099984 h 5038448"/>
              <a:gd name="connsiteX84" fmla="*/ 521088 w 7463309"/>
              <a:gd name="connsiteY84" fmla="*/ 4172173 h 5038448"/>
              <a:gd name="connsiteX85" fmla="*/ 497025 w 7463309"/>
              <a:gd name="connsiteY85" fmla="*/ 4316552 h 5038448"/>
              <a:gd name="connsiteX86" fmla="*/ 484994 w 7463309"/>
              <a:gd name="connsiteY86" fmla="*/ 4352647 h 5038448"/>
              <a:gd name="connsiteX87" fmla="*/ 472962 w 7463309"/>
              <a:gd name="connsiteY87" fmla="*/ 4460931 h 5038448"/>
              <a:gd name="connsiteX88" fmla="*/ 460930 w 7463309"/>
              <a:gd name="connsiteY88" fmla="*/ 4629373 h 5038448"/>
              <a:gd name="connsiteX89" fmla="*/ 497025 w 7463309"/>
              <a:gd name="connsiteY89" fmla="*/ 4641405 h 5038448"/>
              <a:gd name="connsiteX90" fmla="*/ 593278 w 7463309"/>
              <a:gd name="connsiteY90" fmla="*/ 4653436 h 5038448"/>
              <a:gd name="connsiteX91" fmla="*/ 629373 w 7463309"/>
              <a:gd name="connsiteY91" fmla="*/ 4665468 h 5038448"/>
              <a:gd name="connsiteX92" fmla="*/ 677499 w 7463309"/>
              <a:gd name="connsiteY92" fmla="*/ 4677499 h 5038448"/>
              <a:gd name="connsiteX93" fmla="*/ 749688 w 7463309"/>
              <a:gd name="connsiteY93" fmla="*/ 4701563 h 5038448"/>
              <a:gd name="connsiteX94" fmla="*/ 1038446 w 7463309"/>
              <a:gd name="connsiteY94" fmla="*/ 4701563 h 5038448"/>
              <a:gd name="connsiteX95" fmla="*/ 1074541 w 7463309"/>
              <a:gd name="connsiteY95" fmla="*/ 4713594 h 5038448"/>
              <a:gd name="connsiteX96" fmla="*/ 1146730 w 7463309"/>
              <a:gd name="connsiteY96" fmla="*/ 4725626 h 5038448"/>
              <a:gd name="connsiteX97" fmla="*/ 1230952 w 7463309"/>
              <a:gd name="connsiteY97" fmla="*/ 4749689 h 5038448"/>
              <a:gd name="connsiteX98" fmla="*/ 1615962 w 7463309"/>
              <a:gd name="connsiteY98" fmla="*/ 4737657 h 5038448"/>
              <a:gd name="connsiteX99" fmla="*/ 1652057 w 7463309"/>
              <a:gd name="connsiteY99" fmla="*/ 4725626 h 5038448"/>
              <a:gd name="connsiteX100" fmla="*/ 1820499 w 7463309"/>
              <a:gd name="connsiteY100" fmla="*/ 4737657 h 5038448"/>
              <a:gd name="connsiteX101" fmla="*/ 2073162 w 7463309"/>
              <a:gd name="connsiteY101" fmla="*/ 4749689 h 5038448"/>
              <a:gd name="connsiteX102" fmla="*/ 2265667 w 7463309"/>
              <a:gd name="connsiteY102" fmla="*/ 4725626 h 5038448"/>
              <a:gd name="connsiteX103" fmla="*/ 2337857 w 7463309"/>
              <a:gd name="connsiteY103" fmla="*/ 4677499 h 5038448"/>
              <a:gd name="connsiteX104" fmla="*/ 2410046 w 7463309"/>
              <a:gd name="connsiteY104" fmla="*/ 4653436 h 5038448"/>
              <a:gd name="connsiteX105" fmla="*/ 2446141 w 7463309"/>
              <a:gd name="connsiteY105" fmla="*/ 4641405 h 5038448"/>
              <a:gd name="connsiteX106" fmla="*/ 2710836 w 7463309"/>
              <a:gd name="connsiteY106" fmla="*/ 4653436 h 5038448"/>
              <a:gd name="connsiteX107" fmla="*/ 2783025 w 7463309"/>
              <a:gd name="connsiteY107" fmla="*/ 4665468 h 5038448"/>
              <a:gd name="connsiteX108" fmla="*/ 2915373 w 7463309"/>
              <a:gd name="connsiteY108" fmla="*/ 4677499 h 5038448"/>
              <a:gd name="connsiteX109" fmla="*/ 2951467 w 7463309"/>
              <a:gd name="connsiteY109" fmla="*/ 4689531 h 5038448"/>
              <a:gd name="connsiteX110" fmla="*/ 3023657 w 7463309"/>
              <a:gd name="connsiteY110" fmla="*/ 4749689 h 5038448"/>
              <a:gd name="connsiteX111" fmla="*/ 3071783 w 7463309"/>
              <a:gd name="connsiteY111" fmla="*/ 4761721 h 5038448"/>
              <a:gd name="connsiteX112" fmla="*/ 3156004 w 7463309"/>
              <a:gd name="connsiteY112" fmla="*/ 4809847 h 5038448"/>
              <a:gd name="connsiteX113" fmla="*/ 3228194 w 7463309"/>
              <a:gd name="connsiteY113" fmla="*/ 4833910 h 5038448"/>
              <a:gd name="connsiteX114" fmla="*/ 3264288 w 7463309"/>
              <a:gd name="connsiteY114" fmla="*/ 4845942 h 5038448"/>
              <a:gd name="connsiteX115" fmla="*/ 3336478 w 7463309"/>
              <a:gd name="connsiteY115" fmla="*/ 4857973 h 5038448"/>
              <a:gd name="connsiteX116" fmla="*/ 3408667 w 7463309"/>
              <a:gd name="connsiteY116" fmla="*/ 4882036 h 5038448"/>
              <a:gd name="connsiteX117" fmla="*/ 3444762 w 7463309"/>
              <a:gd name="connsiteY117" fmla="*/ 4894068 h 5038448"/>
              <a:gd name="connsiteX118" fmla="*/ 3504920 w 7463309"/>
              <a:gd name="connsiteY118" fmla="*/ 4906099 h 5038448"/>
              <a:gd name="connsiteX119" fmla="*/ 3577109 w 7463309"/>
              <a:gd name="connsiteY119" fmla="*/ 4930163 h 5038448"/>
              <a:gd name="connsiteX120" fmla="*/ 3613204 w 7463309"/>
              <a:gd name="connsiteY120" fmla="*/ 4942194 h 5038448"/>
              <a:gd name="connsiteX121" fmla="*/ 3685394 w 7463309"/>
              <a:gd name="connsiteY121" fmla="*/ 4990321 h 5038448"/>
              <a:gd name="connsiteX122" fmla="*/ 3853836 w 7463309"/>
              <a:gd name="connsiteY122" fmla="*/ 5014384 h 5038448"/>
              <a:gd name="connsiteX123" fmla="*/ 3889930 w 7463309"/>
              <a:gd name="connsiteY123" fmla="*/ 5026415 h 5038448"/>
              <a:gd name="connsiteX124" fmla="*/ 4166657 w 7463309"/>
              <a:gd name="connsiteY124" fmla="*/ 5026415 h 5038448"/>
              <a:gd name="connsiteX125" fmla="*/ 4250878 w 7463309"/>
              <a:gd name="connsiteY125" fmla="*/ 5002352 h 5038448"/>
              <a:gd name="connsiteX126" fmla="*/ 4323067 w 7463309"/>
              <a:gd name="connsiteY126" fmla="*/ 4954226 h 5038448"/>
              <a:gd name="connsiteX127" fmla="*/ 4359162 w 7463309"/>
              <a:gd name="connsiteY127" fmla="*/ 4942194 h 5038448"/>
              <a:gd name="connsiteX128" fmla="*/ 4431352 w 7463309"/>
              <a:gd name="connsiteY128" fmla="*/ 4894068 h 5038448"/>
              <a:gd name="connsiteX129" fmla="*/ 4443383 w 7463309"/>
              <a:gd name="connsiteY129" fmla="*/ 4857973 h 5038448"/>
              <a:gd name="connsiteX130" fmla="*/ 4479478 w 7463309"/>
              <a:gd name="connsiteY130" fmla="*/ 4845942 h 5038448"/>
              <a:gd name="connsiteX131" fmla="*/ 4503541 w 7463309"/>
              <a:gd name="connsiteY131" fmla="*/ 4821878 h 5038448"/>
              <a:gd name="connsiteX132" fmla="*/ 4575730 w 7463309"/>
              <a:gd name="connsiteY132" fmla="*/ 4773752 h 5038448"/>
              <a:gd name="connsiteX133" fmla="*/ 4635888 w 7463309"/>
              <a:gd name="connsiteY133" fmla="*/ 4713594 h 5038448"/>
              <a:gd name="connsiteX134" fmla="*/ 4659952 w 7463309"/>
              <a:gd name="connsiteY134" fmla="*/ 4677499 h 5038448"/>
              <a:gd name="connsiteX135" fmla="*/ 4744173 w 7463309"/>
              <a:gd name="connsiteY135" fmla="*/ 4629373 h 5038448"/>
              <a:gd name="connsiteX136" fmla="*/ 4840425 w 7463309"/>
              <a:gd name="connsiteY136" fmla="*/ 4569215 h 5038448"/>
              <a:gd name="connsiteX137" fmla="*/ 4876520 w 7463309"/>
              <a:gd name="connsiteY137" fmla="*/ 4545152 h 5038448"/>
              <a:gd name="connsiteX138" fmla="*/ 4948709 w 7463309"/>
              <a:gd name="connsiteY138" fmla="*/ 4521089 h 5038448"/>
              <a:gd name="connsiteX139" fmla="*/ 4984804 w 7463309"/>
              <a:gd name="connsiteY139" fmla="*/ 4509057 h 5038448"/>
              <a:gd name="connsiteX140" fmla="*/ 5020899 w 7463309"/>
              <a:gd name="connsiteY140" fmla="*/ 4484994 h 5038448"/>
              <a:gd name="connsiteX141" fmla="*/ 5093088 w 7463309"/>
              <a:gd name="connsiteY141" fmla="*/ 4460931 h 5038448"/>
              <a:gd name="connsiteX142" fmla="*/ 5117152 w 7463309"/>
              <a:gd name="connsiteY142" fmla="*/ 4436868 h 5038448"/>
              <a:gd name="connsiteX143" fmla="*/ 5201373 w 7463309"/>
              <a:gd name="connsiteY143" fmla="*/ 4412805 h 5038448"/>
              <a:gd name="connsiteX144" fmla="*/ 5273562 w 7463309"/>
              <a:gd name="connsiteY144" fmla="*/ 4388742 h 5038448"/>
              <a:gd name="connsiteX145" fmla="*/ 5309657 w 7463309"/>
              <a:gd name="connsiteY145" fmla="*/ 4376710 h 5038448"/>
              <a:gd name="connsiteX146" fmla="*/ 5429973 w 7463309"/>
              <a:gd name="connsiteY146" fmla="*/ 4304521 h 5038448"/>
              <a:gd name="connsiteX147" fmla="*/ 5478099 w 7463309"/>
              <a:gd name="connsiteY147" fmla="*/ 4292489 h 5038448"/>
              <a:gd name="connsiteX148" fmla="*/ 5514194 w 7463309"/>
              <a:gd name="connsiteY148" fmla="*/ 4280457 h 5038448"/>
              <a:gd name="connsiteX149" fmla="*/ 5586383 w 7463309"/>
              <a:gd name="connsiteY149" fmla="*/ 4268426 h 5038448"/>
              <a:gd name="connsiteX150" fmla="*/ 5646541 w 7463309"/>
              <a:gd name="connsiteY150" fmla="*/ 4256394 h 5038448"/>
              <a:gd name="connsiteX151" fmla="*/ 5814983 w 7463309"/>
              <a:gd name="connsiteY151" fmla="*/ 4268426 h 5038448"/>
              <a:gd name="connsiteX152" fmla="*/ 5971394 w 7463309"/>
              <a:gd name="connsiteY152" fmla="*/ 4244363 h 5038448"/>
              <a:gd name="connsiteX153" fmla="*/ 6236088 w 7463309"/>
              <a:gd name="connsiteY153" fmla="*/ 4220299 h 5038448"/>
              <a:gd name="connsiteX154" fmla="*/ 6344373 w 7463309"/>
              <a:gd name="connsiteY154" fmla="*/ 4112015 h 5038448"/>
              <a:gd name="connsiteX155" fmla="*/ 6380467 w 7463309"/>
              <a:gd name="connsiteY155" fmla="*/ 4075921 h 5038448"/>
              <a:gd name="connsiteX156" fmla="*/ 6404530 w 7463309"/>
              <a:gd name="connsiteY156" fmla="*/ 4039826 h 5038448"/>
              <a:gd name="connsiteX157" fmla="*/ 6416562 w 7463309"/>
              <a:gd name="connsiteY157" fmla="*/ 4003731 h 5038448"/>
              <a:gd name="connsiteX158" fmla="*/ 6440625 w 7463309"/>
              <a:gd name="connsiteY158" fmla="*/ 3955605 h 5038448"/>
              <a:gd name="connsiteX159" fmla="*/ 6476720 w 7463309"/>
              <a:gd name="connsiteY159" fmla="*/ 3727005 h 5038448"/>
              <a:gd name="connsiteX160" fmla="*/ 6488752 w 7463309"/>
              <a:gd name="connsiteY160" fmla="*/ 3606689 h 5038448"/>
              <a:gd name="connsiteX161" fmla="*/ 6500783 w 7463309"/>
              <a:gd name="connsiteY161" fmla="*/ 3329963 h 5038448"/>
              <a:gd name="connsiteX162" fmla="*/ 6524846 w 7463309"/>
              <a:gd name="connsiteY162" fmla="*/ 3305899 h 5038448"/>
              <a:gd name="connsiteX163" fmla="*/ 6633130 w 7463309"/>
              <a:gd name="connsiteY163" fmla="*/ 3221678 h 5038448"/>
              <a:gd name="connsiteX164" fmla="*/ 6657194 w 7463309"/>
              <a:gd name="connsiteY164" fmla="*/ 3149489 h 5038448"/>
              <a:gd name="connsiteX165" fmla="*/ 6669225 w 7463309"/>
              <a:gd name="connsiteY165" fmla="*/ 3101363 h 5038448"/>
              <a:gd name="connsiteX166" fmla="*/ 6717352 w 7463309"/>
              <a:gd name="connsiteY166" fmla="*/ 3053236 h 5038448"/>
              <a:gd name="connsiteX167" fmla="*/ 6765478 w 7463309"/>
              <a:gd name="connsiteY167" fmla="*/ 2981047 h 5038448"/>
              <a:gd name="connsiteX168" fmla="*/ 6789541 w 7463309"/>
              <a:gd name="connsiteY168" fmla="*/ 2944952 h 5038448"/>
              <a:gd name="connsiteX169" fmla="*/ 6789541 w 7463309"/>
              <a:gd name="connsiteY169" fmla="*/ 2656194 h 5038448"/>
              <a:gd name="connsiteX170" fmla="*/ 6777509 w 7463309"/>
              <a:gd name="connsiteY170" fmla="*/ 2620099 h 5038448"/>
              <a:gd name="connsiteX171" fmla="*/ 6717352 w 7463309"/>
              <a:gd name="connsiteY171" fmla="*/ 2523847 h 5038448"/>
              <a:gd name="connsiteX172" fmla="*/ 6693288 w 7463309"/>
              <a:gd name="connsiteY172" fmla="*/ 2451657 h 5038448"/>
              <a:gd name="connsiteX173" fmla="*/ 6729383 w 7463309"/>
              <a:gd name="connsiteY173" fmla="*/ 2427594 h 5038448"/>
              <a:gd name="connsiteX174" fmla="*/ 6765478 w 7463309"/>
              <a:gd name="connsiteY174" fmla="*/ 2415563 h 5038448"/>
              <a:gd name="connsiteX175" fmla="*/ 6777509 w 7463309"/>
              <a:gd name="connsiteY175" fmla="*/ 2379468 h 5038448"/>
              <a:gd name="connsiteX176" fmla="*/ 6801573 w 7463309"/>
              <a:gd name="connsiteY176" fmla="*/ 2343373 h 5038448"/>
              <a:gd name="connsiteX177" fmla="*/ 6825636 w 7463309"/>
              <a:gd name="connsiteY177" fmla="*/ 2138836 h 5038448"/>
              <a:gd name="connsiteX178" fmla="*/ 6861730 w 7463309"/>
              <a:gd name="connsiteY178" fmla="*/ 1982426 h 5038448"/>
              <a:gd name="connsiteX179" fmla="*/ 6885794 w 7463309"/>
              <a:gd name="connsiteY179" fmla="*/ 1886173 h 5038448"/>
              <a:gd name="connsiteX180" fmla="*/ 6897825 w 7463309"/>
              <a:gd name="connsiteY180" fmla="*/ 1850078 h 5038448"/>
              <a:gd name="connsiteX181" fmla="*/ 6921888 w 7463309"/>
              <a:gd name="connsiteY181" fmla="*/ 1813984 h 5038448"/>
              <a:gd name="connsiteX182" fmla="*/ 6933920 w 7463309"/>
              <a:gd name="connsiteY182" fmla="*/ 1777889 h 5038448"/>
              <a:gd name="connsiteX183" fmla="*/ 6970015 w 7463309"/>
              <a:gd name="connsiteY183" fmla="*/ 1765857 h 5038448"/>
              <a:gd name="connsiteX184" fmla="*/ 6982046 w 7463309"/>
              <a:gd name="connsiteY184" fmla="*/ 1729763 h 5038448"/>
              <a:gd name="connsiteX185" fmla="*/ 7006109 w 7463309"/>
              <a:gd name="connsiteY185" fmla="*/ 1705699 h 5038448"/>
              <a:gd name="connsiteX186" fmla="*/ 7018141 w 7463309"/>
              <a:gd name="connsiteY186" fmla="*/ 1657573 h 5038448"/>
              <a:gd name="connsiteX187" fmla="*/ 7054236 w 7463309"/>
              <a:gd name="connsiteY187" fmla="*/ 1621478 h 5038448"/>
              <a:gd name="connsiteX188" fmla="*/ 7078299 w 7463309"/>
              <a:gd name="connsiteY188" fmla="*/ 1585384 h 5038448"/>
              <a:gd name="connsiteX189" fmla="*/ 7186583 w 7463309"/>
              <a:gd name="connsiteY189" fmla="*/ 1537257 h 5038448"/>
              <a:gd name="connsiteX190" fmla="*/ 7258773 w 7463309"/>
              <a:gd name="connsiteY190" fmla="*/ 1477099 h 5038448"/>
              <a:gd name="connsiteX191" fmla="*/ 7306899 w 7463309"/>
              <a:gd name="connsiteY191" fmla="*/ 1441005 h 5038448"/>
              <a:gd name="connsiteX192" fmla="*/ 7367057 w 7463309"/>
              <a:gd name="connsiteY192" fmla="*/ 1368815 h 5038448"/>
              <a:gd name="connsiteX193" fmla="*/ 7391120 w 7463309"/>
              <a:gd name="connsiteY193" fmla="*/ 1296626 h 5038448"/>
              <a:gd name="connsiteX194" fmla="*/ 7403152 w 7463309"/>
              <a:gd name="connsiteY194" fmla="*/ 1260531 h 5038448"/>
              <a:gd name="connsiteX195" fmla="*/ 7427215 w 7463309"/>
              <a:gd name="connsiteY195" fmla="*/ 1152247 h 5038448"/>
              <a:gd name="connsiteX196" fmla="*/ 7439246 w 7463309"/>
              <a:gd name="connsiteY196" fmla="*/ 1007868 h 5038448"/>
              <a:gd name="connsiteX197" fmla="*/ 7463309 w 7463309"/>
              <a:gd name="connsiteY197" fmla="*/ 911615 h 5038448"/>
              <a:gd name="connsiteX198" fmla="*/ 7439246 w 7463309"/>
              <a:gd name="connsiteY198" fmla="*/ 719110 h 5038448"/>
              <a:gd name="connsiteX199" fmla="*/ 7415183 w 7463309"/>
              <a:gd name="connsiteY199" fmla="*/ 670984 h 5038448"/>
              <a:gd name="connsiteX200" fmla="*/ 7367057 w 7463309"/>
              <a:gd name="connsiteY200" fmla="*/ 634889 h 5038448"/>
              <a:gd name="connsiteX201" fmla="*/ 7330962 w 7463309"/>
              <a:gd name="connsiteY201" fmla="*/ 598794 h 5038448"/>
              <a:gd name="connsiteX202" fmla="*/ 7318930 w 7463309"/>
              <a:gd name="connsiteY202" fmla="*/ 562699 h 5038448"/>
              <a:gd name="connsiteX203" fmla="*/ 7246741 w 7463309"/>
              <a:gd name="connsiteY203" fmla="*/ 514573 h 5038448"/>
              <a:gd name="connsiteX204" fmla="*/ 7222678 w 7463309"/>
              <a:gd name="connsiteY204" fmla="*/ 442384 h 5038448"/>
              <a:gd name="connsiteX205" fmla="*/ 7198615 w 7463309"/>
              <a:gd name="connsiteY205" fmla="*/ 406289 h 5038448"/>
              <a:gd name="connsiteX206" fmla="*/ 7186583 w 7463309"/>
              <a:gd name="connsiteY206" fmla="*/ 370194 h 5038448"/>
              <a:gd name="connsiteX207" fmla="*/ 7174552 w 7463309"/>
              <a:gd name="connsiteY207" fmla="*/ 322068 h 5038448"/>
              <a:gd name="connsiteX208" fmla="*/ 7150488 w 7463309"/>
              <a:gd name="connsiteY208" fmla="*/ 298005 h 5038448"/>
              <a:gd name="connsiteX209" fmla="*/ 7090330 w 7463309"/>
              <a:gd name="connsiteY209" fmla="*/ 237847 h 5038448"/>
              <a:gd name="connsiteX210" fmla="*/ 7078299 w 7463309"/>
              <a:gd name="connsiteY210" fmla="*/ 201752 h 5038448"/>
              <a:gd name="connsiteX211" fmla="*/ 7006109 w 7463309"/>
              <a:gd name="connsiteY211" fmla="*/ 129563 h 5038448"/>
              <a:gd name="connsiteX212" fmla="*/ 6945952 w 7463309"/>
              <a:gd name="connsiteY212" fmla="*/ 81436 h 5038448"/>
              <a:gd name="connsiteX213" fmla="*/ 6933920 w 7463309"/>
              <a:gd name="connsiteY213" fmla="*/ 45342 h 5038448"/>
              <a:gd name="connsiteX214" fmla="*/ 6777509 w 7463309"/>
              <a:gd name="connsiteY214" fmla="*/ 45342 h 5038448"/>
              <a:gd name="connsiteX215" fmla="*/ 6705320 w 7463309"/>
              <a:gd name="connsiteY215" fmla="*/ 93468 h 5038448"/>
              <a:gd name="connsiteX216" fmla="*/ 5875141 w 7463309"/>
              <a:gd name="connsiteY216" fmla="*/ 117531 h 5038448"/>
              <a:gd name="connsiteX217" fmla="*/ 5839046 w 7463309"/>
              <a:gd name="connsiteY217" fmla="*/ 141594 h 5038448"/>
              <a:gd name="connsiteX218" fmla="*/ 5766857 w 7463309"/>
              <a:gd name="connsiteY218" fmla="*/ 165657 h 5038448"/>
              <a:gd name="connsiteX219" fmla="*/ 5742794 w 7463309"/>
              <a:gd name="connsiteY219" fmla="*/ 189721 h 5038448"/>
              <a:gd name="connsiteX220" fmla="*/ 5478099 w 7463309"/>
              <a:gd name="connsiteY220" fmla="*/ 165657 h 5038448"/>
              <a:gd name="connsiteX221" fmla="*/ 5357783 w 7463309"/>
              <a:gd name="connsiteY221" fmla="*/ 105499 h 5038448"/>
              <a:gd name="connsiteX222" fmla="*/ 5321688 w 7463309"/>
              <a:gd name="connsiteY222" fmla="*/ 93468 h 5038448"/>
              <a:gd name="connsiteX223" fmla="*/ 5285594 w 7463309"/>
              <a:gd name="connsiteY223" fmla="*/ 69405 h 5038448"/>
              <a:gd name="connsiteX224" fmla="*/ 5213404 w 7463309"/>
              <a:gd name="connsiteY224" fmla="*/ 57373 h 5038448"/>
              <a:gd name="connsiteX225" fmla="*/ 5177309 w 7463309"/>
              <a:gd name="connsiteY225" fmla="*/ 45342 h 5038448"/>
              <a:gd name="connsiteX226" fmla="*/ 4734308 w 7463309"/>
              <a:gd name="connsiteY226" fmla="*/ 66 h 5038448"/>
              <a:gd name="connsiteX227" fmla="*/ 4574078 w 7463309"/>
              <a:gd name="connsiteY227" fmla="*/ 35705 h 5038448"/>
              <a:gd name="connsiteX228" fmla="*/ 4505708 w 7463309"/>
              <a:gd name="connsiteY228" fmla="*/ 65813 h 5038448"/>
              <a:gd name="connsiteX229" fmla="*/ 4453819 w 7463309"/>
              <a:gd name="connsiteY229" fmla="*/ 111772 h 503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7463309" h="5038448">
                <a:moveTo>
                  <a:pt x="4479478" y="117531"/>
                </a:moveTo>
                <a:cubicBezTo>
                  <a:pt x="4435685" y="183220"/>
                  <a:pt x="4436690" y="129473"/>
                  <a:pt x="4421236" y="139080"/>
                </a:cubicBezTo>
                <a:cubicBezTo>
                  <a:pt x="4405782" y="148687"/>
                  <a:pt x="4402259" y="164710"/>
                  <a:pt x="4386756" y="175175"/>
                </a:cubicBezTo>
                <a:cubicBezTo>
                  <a:pt x="4371253" y="185640"/>
                  <a:pt x="4355091" y="203049"/>
                  <a:pt x="4328215" y="201872"/>
                </a:cubicBezTo>
                <a:cubicBezTo>
                  <a:pt x="4301339" y="200695"/>
                  <a:pt x="4269863" y="187167"/>
                  <a:pt x="4225498" y="168112"/>
                </a:cubicBezTo>
                <a:cubicBezTo>
                  <a:pt x="4181133" y="149057"/>
                  <a:pt x="4108933" y="197802"/>
                  <a:pt x="4062024" y="87542"/>
                </a:cubicBezTo>
                <a:cubicBezTo>
                  <a:pt x="4019662" y="151084"/>
                  <a:pt x="3996509" y="136376"/>
                  <a:pt x="3976187" y="159731"/>
                </a:cubicBezTo>
                <a:cubicBezTo>
                  <a:pt x="3955865" y="183086"/>
                  <a:pt x="3942537" y="198959"/>
                  <a:pt x="3940093" y="227671"/>
                </a:cubicBezTo>
                <a:cubicBezTo>
                  <a:pt x="3937649" y="256383"/>
                  <a:pt x="3965701" y="298474"/>
                  <a:pt x="3961521" y="332005"/>
                </a:cubicBezTo>
                <a:cubicBezTo>
                  <a:pt x="3957341" y="365536"/>
                  <a:pt x="3935063" y="420834"/>
                  <a:pt x="3915011" y="428855"/>
                </a:cubicBezTo>
                <a:cubicBezTo>
                  <a:pt x="3892630" y="451235"/>
                  <a:pt x="3864511" y="548353"/>
                  <a:pt x="3850305" y="590713"/>
                </a:cubicBezTo>
                <a:cubicBezTo>
                  <a:pt x="3836099" y="633073"/>
                  <a:pt x="3845197" y="679159"/>
                  <a:pt x="3829773" y="683015"/>
                </a:cubicBezTo>
                <a:cubicBezTo>
                  <a:pt x="3817741" y="691036"/>
                  <a:pt x="3807218" y="702001"/>
                  <a:pt x="3793678" y="707078"/>
                </a:cubicBezTo>
                <a:cubicBezTo>
                  <a:pt x="3774530" y="714258"/>
                  <a:pt x="3753359" y="714150"/>
                  <a:pt x="3733520" y="719110"/>
                </a:cubicBezTo>
                <a:cubicBezTo>
                  <a:pt x="3721216" y="722186"/>
                  <a:pt x="3709457" y="727131"/>
                  <a:pt x="3697425" y="731142"/>
                </a:cubicBezTo>
                <a:cubicBezTo>
                  <a:pt x="3681383" y="743173"/>
                  <a:pt x="3667234" y="758268"/>
                  <a:pt x="3649299" y="767236"/>
                </a:cubicBezTo>
                <a:cubicBezTo>
                  <a:pt x="3631347" y="776212"/>
                  <a:pt x="3538052" y="789788"/>
                  <a:pt x="3528983" y="791299"/>
                </a:cubicBezTo>
                <a:lnTo>
                  <a:pt x="3456794" y="815363"/>
                </a:lnTo>
                <a:lnTo>
                  <a:pt x="3420699" y="827394"/>
                </a:lnTo>
                <a:cubicBezTo>
                  <a:pt x="3334611" y="884785"/>
                  <a:pt x="3440068" y="820326"/>
                  <a:pt x="3336478" y="863489"/>
                </a:cubicBezTo>
                <a:cubicBezTo>
                  <a:pt x="3169914" y="932891"/>
                  <a:pt x="3300619" y="896516"/>
                  <a:pt x="3192099" y="923647"/>
                </a:cubicBezTo>
                <a:cubicBezTo>
                  <a:pt x="3184078" y="935679"/>
                  <a:pt x="3180298" y="952078"/>
                  <a:pt x="3168036" y="959742"/>
                </a:cubicBezTo>
                <a:cubicBezTo>
                  <a:pt x="3146527" y="973185"/>
                  <a:pt x="3119909" y="975784"/>
                  <a:pt x="3095846" y="983805"/>
                </a:cubicBezTo>
                <a:cubicBezTo>
                  <a:pt x="3095842" y="983806"/>
                  <a:pt x="3023660" y="1007866"/>
                  <a:pt x="3023657" y="1007868"/>
                </a:cubicBezTo>
                <a:cubicBezTo>
                  <a:pt x="2973803" y="1041103"/>
                  <a:pt x="3001590" y="1028424"/>
                  <a:pt x="2939436" y="1043963"/>
                </a:cubicBezTo>
                <a:cubicBezTo>
                  <a:pt x="2927404" y="1051984"/>
                  <a:pt x="2909594" y="1013618"/>
                  <a:pt x="2886006" y="1011689"/>
                </a:cubicBezTo>
                <a:cubicBezTo>
                  <a:pt x="2862418" y="1009760"/>
                  <a:pt x="2820935" y="1022038"/>
                  <a:pt x="2797908" y="1032387"/>
                </a:cubicBezTo>
                <a:cubicBezTo>
                  <a:pt x="2774881" y="1042737"/>
                  <a:pt x="2767335" y="1064159"/>
                  <a:pt x="2747843" y="1073786"/>
                </a:cubicBezTo>
                <a:cubicBezTo>
                  <a:pt x="2728351" y="1083413"/>
                  <a:pt x="2709030" y="1086140"/>
                  <a:pt x="2680956" y="1090150"/>
                </a:cubicBezTo>
                <a:cubicBezTo>
                  <a:pt x="2596297" y="1118370"/>
                  <a:pt x="2564063" y="1095111"/>
                  <a:pt x="2536065" y="1113244"/>
                </a:cubicBezTo>
                <a:cubicBezTo>
                  <a:pt x="2508067" y="1131377"/>
                  <a:pt x="2525002" y="1194938"/>
                  <a:pt x="2512970" y="1198948"/>
                </a:cubicBezTo>
                <a:cubicBezTo>
                  <a:pt x="2467310" y="1267438"/>
                  <a:pt x="2490598" y="1230471"/>
                  <a:pt x="2487481" y="1242740"/>
                </a:cubicBezTo>
                <a:cubicBezTo>
                  <a:pt x="2484364" y="1255009"/>
                  <a:pt x="2499152" y="1265587"/>
                  <a:pt x="2494267" y="1272563"/>
                </a:cubicBezTo>
                <a:cubicBezTo>
                  <a:pt x="2489382" y="1279539"/>
                  <a:pt x="2470204" y="1280584"/>
                  <a:pt x="2458173" y="1284594"/>
                </a:cubicBezTo>
                <a:cubicBezTo>
                  <a:pt x="2450152" y="1292615"/>
                  <a:pt x="2443836" y="1302821"/>
                  <a:pt x="2434109" y="1308657"/>
                </a:cubicBezTo>
                <a:cubicBezTo>
                  <a:pt x="2423234" y="1315182"/>
                  <a:pt x="2408026" y="1312903"/>
                  <a:pt x="2398015" y="1320689"/>
                </a:cubicBezTo>
                <a:cubicBezTo>
                  <a:pt x="2371153" y="1341582"/>
                  <a:pt x="2349888" y="1368815"/>
                  <a:pt x="2325825" y="1392878"/>
                </a:cubicBezTo>
                <a:cubicBezTo>
                  <a:pt x="2317804" y="1400899"/>
                  <a:pt x="2311201" y="1410650"/>
                  <a:pt x="2301762" y="1416942"/>
                </a:cubicBezTo>
                <a:lnTo>
                  <a:pt x="2265667" y="1441005"/>
                </a:lnTo>
                <a:cubicBezTo>
                  <a:pt x="2257646" y="1453036"/>
                  <a:pt x="2251829" y="1466874"/>
                  <a:pt x="2241604" y="1477099"/>
                </a:cubicBezTo>
                <a:cubicBezTo>
                  <a:pt x="2231379" y="1487324"/>
                  <a:pt x="2214542" y="1489871"/>
                  <a:pt x="2205509" y="1501163"/>
                </a:cubicBezTo>
                <a:cubicBezTo>
                  <a:pt x="2197587" y="1511066"/>
                  <a:pt x="2200003" y="1526382"/>
                  <a:pt x="2193478" y="1537257"/>
                </a:cubicBezTo>
                <a:cubicBezTo>
                  <a:pt x="2187642" y="1546984"/>
                  <a:pt x="2176501" y="1552463"/>
                  <a:pt x="2169415" y="1561321"/>
                </a:cubicBezTo>
                <a:cubicBezTo>
                  <a:pt x="2108714" y="1637197"/>
                  <a:pt x="2179382" y="1563386"/>
                  <a:pt x="2121288" y="1621478"/>
                </a:cubicBezTo>
                <a:cubicBezTo>
                  <a:pt x="2117278" y="1637520"/>
                  <a:pt x="2136618" y="1665518"/>
                  <a:pt x="2109257" y="1669605"/>
                </a:cubicBezTo>
                <a:cubicBezTo>
                  <a:pt x="2081896" y="1673692"/>
                  <a:pt x="1984160" y="1635972"/>
                  <a:pt x="1957122" y="1645998"/>
                </a:cubicBezTo>
                <a:cubicBezTo>
                  <a:pt x="1930084" y="1656024"/>
                  <a:pt x="1967169" y="1711231"/>
                  <a:pt x="1947031" y="1729763"/>
                </a:cubicBezTo>
                <a:cubicBezTo>
                  <a:pt x="1926893" y="1748295"/>
                  <a:pt x="1871999" y="1742754"/>
                  <a:pt x="1836294" y="1757190"/>
                </a:cubicBezTo>
                <a:cubicBezTo>
                  <a:pt x="1800589" y="1771626"/>
                  <a:pt x="1757186" y="1787744"/>
                  <a:pt x="1732800" y="1816378"/>
                </a:cubicBezTo>
                <a:cubicBezTo>
                  <a:pt x="1708414" y="1845013"/>
                  <a:pt x="1709070" y="1902767"/>
                  <a:pt x="1689977" y="1928997"/>
                </a:cubicBezTo>
                <a:cubicBezTo>
                  <a:pt x="1670884" y="1955227"/>
                  <a:pt x="1629971" y="1955146"/>
                  <a:pt x="1618244" y="1973758"/>
                </a:cubicBezTo>
                <a:cubicBezTo>
                  <a:pt x="1606517" y="1992370"/>
                  <a:pt x="1625296" y="2020615"/>
                  <a:pt x="1619613" y="2040668"/>
                </a:cubicBezTo>
                <a:cubicBezTo>
                  <a:pt x="1613930" y="2060721"/>
                  <a:pt x="1599037" y="2075869"/>
                  <a:pt x="1584145" y="2094074"/>
                </a:cubicBezTo>
                <a:cubicBezTo>
                  <a:pt x="1569253" y="2112279"/>
                  <a:pt x="1541157" y="2141724"/>
                  <a:pt x="1530258" y="2149898"/>
                </a:cubicBezTo>
                <a:cubicBezTo>
                  <a:pt x="1522237" y="2165940"/>
                  <a:pt x="1502499" y="2193540"/>
                  <a:pt x="1493195" y="2215360"/>
                </a:cubicBezTo>
                <a:cubicBezTo>
                  <a:pt x="1483891" y="2237180"/>
                  <a:pt x="1503597" y="2259215"/>
                  <a:pt x="1474435" y="2280820"/>
                </a:cubicBezTo>
                <a:cubicBezTo>
                  <a:pt x="1445274" y="2302425"/>
                  <a:pt x="1402222" y="2260994"/>
                  <a:pt x="1318226" y="2344990"/>
                </a:cubicBezTo>
                <a:cubicBezTo>
                  <a:pt x="1293640" y="2418749"/>
                  <a:pt x="1396701" y="2426078"/>
                  <a:pt x="1399394" y="2451657"/>
                </a:cubicBezTo>
                <a:cubicBezTo>
                  <a:pt x="1402088" y="2477237"/>
                  <a:pt x="1342408" y="2490446"/>
                  <a:pt x="1334387" y="2498467"/>
                </a:cubicBezTo>
                <a:cubicBezTo>
                  <a:pt x="1318345" y="2514509"/>
                  <a:pt x="1336422" y="2513601"/>
                  <a:pt x="1327204" y="2523847"/>
                </a:cubicBezTo>
                <a:cubicBezTo>
                  <a:pt x="1317986" y="2534093"/>
                  <a:pt x="1294303" y="2546892"/>
                  <a:pt x="1279078" y="2559942"/>
                </a:cubicBezTo>
                <a:cubicBezTo>
                  <a:pt x="1198024" y="2629416"/>
                  <a:pt x="1286659" y="2566919"/>
                  <a:pt x="1206888" y="2620099"/>
                </a:cubicBezTo>
                <a:cubicBezTo>
                  <a:pt x="1202878" y="2632131"/>
                  <a:pt x="1202976" y="2646451"/>
                  <a:pt x="1194857" y="2656194"/>
                </a:cubicBezTo>
                <a:cubicBezTo>
                  <a:pt x="1141023" y="2720795"/>
                  <a:pt x="1155124" y="2710477"/>
                  <a:pt x="1122667" y="2728384"/>
                </a:cubicBezTo>
                <a:cubicBezTo>
                  <a:pt x="1090210" y="2746291"/>
                  <a:pt x="1056447" y="2742654"/>
                  <a:pt x="1000113" y="2763639"/>
                </a:cubicBezTo>
                <a:cubicBezTo>
                  <a:pt x="943779" y="2784624"/>
                  <a:pt x="849392" y="2833171"/>
                  <a:pt x="784664" y="2854296"/>
                </a:cubicBezTo>
                <a:cubicBezTo>
                  <a:pt x="719936" y="2875421"/>
                  <a:pt x="660525" y="2874116"/>
                  <a:pt x="611746" y="2890391"/>
                </a:cubicBezTo>
                <a:cubicBezTo>
                  <a:pt x="562967" y="2906666"/>
                  <a:pt x="569471" y="2933978"/>
                  <a:pt x="491989" y="2951947"/>
                </a:cubicBezTo>
                <a:cubicBezTo>
                  <a:pt x="414507" y="2969916"/>
                  <a:pt x="200300" y="2926942"/>
                  <a:pt x="146853" y="2998205"/>
                </a:cubicBezTo>
                <a:cubicBezTo>
                  <a:pt x="142843" y="3014247"/>
                  <a:pt x="93845" y="3035555"/>
                  <a:pt x="79163" y="3046331"/>
                </a:cubicBezTo>
                <a:cubicBezTo>
                  <a:pt x="64481" y="3057107"/>
                  <a:pt x="71474" y="3052086"/>
                  <a:pt x="58762" y="3062862"/>
                </a:cubicBezTo>
                <a:cubicBezTo>
                  <a:pt x="46050" y="3073638"/>
                  <a:pt x="12240" y="3098276"/>
                  <a:pt x="2894" y="3110988"/>
                </a:cubicBezTo>
                <a:cubicBezTo>
                  <a:pt x="-6452" y="3123700"/>
                  <a:pt x="10705" y="3127100"/>
                  <a:pt x="2684" y="3139132"/>
                </a:cubicBezTo>
                <a:cubicBezTo>
                  <a:pt x="-1327" y="3155174"/>
                  <a:pt x="-5982" y="3394532"/>
                  <a:pt x="30409" y="3441699"/>
                </a:cubicBezTo>
                <a:cubicBezTo>
                  <a:pt x="66800" y="3488866"/>
                  <a:pt x="112433" y="3405449"/>
                  <a:pt x="221031" y="3422136"/>
                </a:cubicBezTo>
                <a:cubicBezTo>
                  <a:pt x="329629" y="3438823"/>
                  <a:pt x="690019" y="3525781"/>
                  <a:pt x="681998" y="3541823"/>
                </a:cubicBezTo>
                <a:cubicBezTo>
                  <a:pt x="677987" y="3561876"/>
                  <a:pt x="698511" y="3500375"/>
                  <a:pt x="725625" y="3522468"/>
                </a:cubicBezTo>
                <a:cubicBezTo>
                  <a:pt x="752739" y="3544561"/>
                  <a:pt x="828173" y="3616437"/>
                  <a:pt x="844686" y="3674380"/>
                </a:cubicBezTo>
                <a:cubicBezTo>
                  <a:pt x="861199" y="3732323"/>
                  <a:pt x="838669" y="3834748"/>
                  <a:pt x="824702" y="3870128"/>
                </a:cubicBezTo>
                <a:cubicBezTo>
                  <a:pt x="810735" y="3905508"/>
                  <a:pt x="776174" y="3875237"/>
                  <a:pt x="760882" y="3886658"/>
                </a:cubicBezTo>
                <a:cubicBezTo>
                  <a:pt x="745590" y="3898079"/>
                  <a:pt x="746271" y="3910582"/>
                  <a:pt x="732949" y="3938656"/>
                </a:cubicBezTo>
                <a:cubicBezTo>
                  <a:pt x="719627" y="3966730"/>
                  <a:pt x="680398" y="4029425"/>
                  <a:pt x="680951" y="4055100"/>
                </a:cubicBezTo>
                <a:cubicBezTo>
                  <a:pt x="681527" y="4081849"/>
                  <a:pt x="601299" y="3991699"/>
                  <a:pt x="593278" y="4003731"/>
                </a:cubicBezTo>
                <a:cubicBezTo>
                  <a:pt x="571094" y="4092461"/>
                  <a:pt x="594933" y="4011898"/>
                  <a:pt x="557183" y="4099984"/>
                </a:cubicBezTo>
                <a:cubicBezTo>
                  <a:pt x="527297" y="4169719"/>
                  <a:pt x="567332" y="4102810"/>
                  <a:pt x="521088" y="4172173"/>
                </a:cubicBezTo>
                <a:cubicBezTo>
                  <a:pt x="514295" y="4219724"/>
                  <a:pt x="508756" y="4269628"/>
                  <a:pt x="497025" y="4316552"/>
                </a:cubicBezTo>
                <a:cubicBezTo>
                  <a:pt x="493949" y="4328856"/>
                  <a:pt x="489004" y="4340615"/>
                  <a:pt x="484994" y="4352647"/>
                </a:cubicBezTo>
                <a:cubicBezTo>
                  <a:pt x="480983" y="4388742"/>
                  <a:pt x="481770" y="4425699"/>
                  <a:pt x="472962" y="4460931"/>
                </a:cubicBezTo>
                <a:cubicBezTo>
                  <a:pt x="446674" y="4566084"/>
                  <a:pt x="379134" y="4383984"/>
                  <a:pt x="460930" y="4629373"/>
                </a:cubicBezTo>
                <a:cubicBezTo>
                  <a:pt x="464941" y="4641405"/>
                  <a:pt x="484547" y="4639136"/>
                  <a:pt x="497025" y="4641405"/>
                </a:cubicBezTo>
                <a:cubicBezTo>
                  <a:pt x="528837" y="4647189"/>
                  <a:pt x="561194" y="4649426"/>
                  <a:pt x="593278" y="4653436"/>
                </a:cubicBezTo>
                <a:cubicBezTo>
                  <a:pt x="605310" y="4657447"/>
                  <a:pt x="617178" y="4661984"/>
                  <a:pt x="629373" y="4665468"/>
                </a:cubicBezTo>
                <a:cubicBezTo>
                  <a:pt x="645272" y="4670011"/>
                  <a:pt x="661661" y="4672747"/>
                  <a:pt x="677499" y="4677499"/>
                </a:cubicBezTo>
                <a:cubicBezTo>
                  <a:pt x="701794" y="4684788"/>
                  <a:pt x="749688" y="4701563"/>
                  <a:pt x="749688" y="4701563"/>
                </a:cubicBezTo>
                <a:cubicBezTo>
                  <a:pt x="885128" y="4682214"/>
                  <a:pt x="845075" y="4682226"/>
                  <a:pt x="1038446" y="4701563"/>
                </a:cubicBezTo>
                <a:cubicBezTo>
                  <a:pt x="1051065" y="4702825"/>
                  <a:pt x="1062161" y="4710843"/>
                  <a:pt x="1074541" y="4713594"/>
                </a:cubicBezTo>
                <a:cubicBezTo>
                  <a:pt x="1098355" y="4718886"/>
                  <a:pt x="1122809" y="4720842"/>
                  <a:pt x="1146730" y="4725626"/>
                </a:cubicBezTo>
                <a:cubicBezTo>
                  <a:pt x="1184507" y="4733181"/>
                  <a:pt x="1196544" y="4738219"/>
                  <a:pt x="1230952" y="4749689"/>
                </a:cubicBezTo>
                <a:cubicBezTo>
                  <a:pt x="1359289" y="4745678"/>
                  <a:pt x="1487772" y="4744982"/>
                  <a:pt x="1615962" y="4737657"/>
                </a:cubicBezTo>
                <a:cubicBezTo>
                  <a:pt x="1628624" y="4736933"/>
                  <a:pt x="1639375" y="4725626"/>
                  <a:pt x="1652057" y="4725626"/>
                </a:cubicBezTo>
                <a:cubicBezTo>
                  <a:pt x="1708347" y="4725626"/>
                  <a:pt x="1764300" y="4734446"/>
                  <a:pt x="1820499" y="4737657"/>
                </a:cubicBezTo>
                <a:lnTo>
                  <a:pt x="2073162" y="4749689"/>
                </a:lnTo>
                <a:cubicBezTo>
                  <a:pt x="2078146" y="4749306"/>
                  <a:pt x="2219757" y="4751131"/>
                  <a:pt x="2265667" y="4725626"/>
                </a:cubicBezTo>
                <a:cubicBezTo>
                  <a:pt x="2290948" y="4711581"/>
                  <a:pt x="2310421" y="4686644"/>
                  <a:pt x="2337857" y="4677499"/>
                </a:cubicBezTo>
                <a:lnTo>
                  <a:pt x="2410046" y="4653436"/>
                </a:lnTo>
                <a:lnTo>
                  <a:pt x="2446141" y="4641405"/>
                </a:lnTo>
                <a:cubicBezTo>
                  <a:pt x="2534373" y="4645415"/>
                  <a:pt x="2622738" y="4647143"/>
                  <a:pt x="2710836" y="4653436"/>
                </a:cubicBezTo>
                <a:cubicBezTo>
                  <a:pt x="2735169" y="4655174"/>
                  <a:pt x="2758797" y="4662618"/>
                  <a:pt x="2783025" y="4665468"/>
                </a:cubicBezTo>
                <a:cubicBezTo>
                  <a:pt x="2827019" y="4670644"/>
                  <a:pt x="2871257" y="4673489"/>
                  <a:pt x="2915373" y="4677499"/>
                </a:cubicBezTo>
                <a:cubicBezTo>
                  <a:pt x="2927404" y="4681510"/>
                  <a:pt x="2940915" y="4682496"/>
                  <a:pt x="2951467" y="4689531"/>
                </a:cubicBezTo>
                <a:cubicBezTo>
                  <a:pt x="3003503" y="4724222"/>
                  <a:pt x="2968547" y="4726070"/>
                  <a:pt x="3023657" y="4749689"/>
                </a:cubicBezTo>
                <a:cubicBezTo>
                  <a:pt x="3038856" y="4756203"/>
                  <a:pt x="3055741" y="4757710"/>
                  <a:pt x="3071783" y="4761721"/>
                </a:cubicBezTo>
                <a:cubicBezTo>
                  <a:pt x="3104340" y="4783425"/>
                  <a:pt x="3117843" y="4794583"/>
                  <a:pt x="3156004" y="4809847"/>
                </a:cubicBezTo>
                <a:cubicBezTo>
                  <a:pt x="3179555" y="4819267"/>
                  <a:pt x="3204131" y="4825889"/>
                  <a:pt x="3228194" y="4833910"/>
                </a:cubicBezTo>
                <a:cubicBezTo>
                  <a:pt x="3240225" y="4837921"/>
                  <a:pt x="3251778" y="4843857"/>
                  <a:pt x="3264288" y="4845942"/>
                </a:cubicBezTo>
                <a:lnTo>
                  <a:pt x="3336478" y="4857973"/>
                </a:lnTo>
                <a:lnTo>
                  <a:pt x="3408667" y="4882036"/>
                </a:lnTo>
                <a:cubicBezTo>
                  <a:pt x="3420699" y="4886047"/>
                  <a:pt x="3432326" y="4891581"/>
                  <a:pt x="3444762" y="4894068"/>
                </a:cubicBezTo>
                <a:cubicBezTo>
                  <a:pt x="3464815" y="4898078"/>
                  <a:pt x="3485191" y="4900718"/>
                  <a:pt x="3504920" y="4906099"/>
                </a:cubicBezTo>
                <a:cubicBezTo>
                  <a:pt x="3529391" y="4912773"/>
                  <a:pt x="3553046" y="4922142"/>
                  <a:pt x="3577109" y="4930163"/>
                </a:cubicBezTo>
                <a:lnTo>
                  <a:pt x="3613204" y="4942194"/>
                </a:lnTo>
                <a:cubicBezTo>
                  <a:pt x="3637267" y="4958236"/>
                  <a:pt x="3657337" y="4983307"/>
                  <a:pt x="3685394" y="4990321"/>
                </a:cubicBezTo>
                <a:cubicBezTo>
                  <a:pt x="3772622" y="5012127"/>
                  <a:pt x="3717066" y="5000707"/>
                  <a:pt x="3853836" y="5014384"/>
                </a:cubicBezTo>
                <a:cubicBezTo>
                  <a:pt x="3865867" y="5018394"/>
                  <a:pt x="3877395" y="5024487"/>
                  <a:pt x="3889930" y="5026415"/>
                </a:cubicBezTo>
                <a:cubicBezTo>
                  <a:pt x="4022066" y="5046744"/>
                  <a:pt x="4022228" y="5037525"/>
                  <a:pt x="4166657" y="5026415"/>
                </a:cubicBezTo>
                <a:cubicBezTo>
                  <a:pt x="4177989" y="5023582"/>
                  <a:pt x="4236753" y="5010199"/>
                  <a:pt x="4250878" y="5002352"/>
                </a:cubicBezTo>
                <a:cubicBezTo>
                  <a:pt x="4276159" y="4988307"/>
                  <a:pt x="4295631" y="4963372"/>
                  <a:pt x="4323067" y="4954226"/>
                </a:cubicBezTo>
                <a:cubicBezTo>
                  <a:pt x="4335099" y="4950215"/>
                  <a:pt x="4348075" y="4948353"/>
                  <a:pt x="4359162" y="4942194"/>
                </a:cubicBezTo>
                <a:cubicBezTo>
                  <a:pt x="4384443" y="4928149"/>
                  <a:pt x="4431352" y="4894068"/>
                  <a:pt x="4431352" y="4894068"/>
                </a:cubicBezTo>
                <a:cubicBezTo>
                  <a:pt x="4435362" y="4882036"/>
                  <a:pt x="4434415" y="4866941"/>
                  <a:pt x="4443383" y="4857973"/>
                </a:cubicBezTo>
                <a:cubicBezTo>
                  <a:pt x="4452351" y="4849005"/>
                  <a:pt x="4468603" y="4852467"/>
                  <a:pt x="4479478" y="4845942"/>
                </a:cubicBezTo>
                <a:cubicBezTo>
                  <a:pt x="4489205" y="4840106"/>
                  <a:pt x="4494466" y="4828684"/>
                  <a:pt x="4503541" y="4821878"/>
                </a:cubicBezTo>
                <a:cubicBezTo>
                  <a:pt x="4526677" y="4804526"/>
                  <a:pt x="4555280" y="4794202"/>
                  <a:pt x="4575730" y="4773752"/>
                </a:cubicBezTo>
                <a:cubicBezTo>
                  <a:pt x="4595783" y="4753699"/>
                  <a:pt x="4620157" y="4737190"/>
                  <a:pt x="4635888" y="4713594"/>
                </a:cubicBezTo>
                <a:cubicBezTo>
                  <a:pt x="4643909" y="4701562"/>
                  <a:pt x="4649727" y="4687724"/>
                  <a:pt x="4659952" y="4677499"/>
                </a:cubicBezTo>
                <a:cubicBezTo>
                  <a:pt x="4696372" y="4641080"/>
                  <a:pt x="4702876" y="4643139"/>
                  <a:pt x="4744173" y="4629373"/>
                </a:cubicBezTo>
                <a:cubicBezTo>
                  <a:pt x="4801894" y="4542790"/>
                  <a:pt x="4720157" y="4649392"/>
                  <a:pt x="4840425" y="4569215"/>
                </a:cubicBezTo>
                <a:cubicBezTo>
                  <a:pt x="4852457" y="4561194"/>
                  <a:pt x="4863306" y="4551025"/>
                  <a:pt x="4876520" y="4545152"/>
                </a:cubicBezTo>
                <a:cubicBezTo>
                  <a:pt x="4899699" y="4534850"/>
                  <a:pt x="4924646" y="4529110"/>
                  <a:pt x="4948709" y="4521089"/>
                </a:cubicBezTo>
                <a:cubicBezTo>
                  <a:pt x="4960741" y="4517078"/>
                  <a:pt x="4974251" y="4516092"/>
                  <a:pt x="4984804" y="4509057"/>
                </a:cubicBezTo>
                <a:cubicBezTo>
                  <a:pt x="4996836" y="4501036"/>
                  <a:pt x="5007685" y="4490867"/>
                  <a:pt x="5020899" y="4484994"/>
                </a:cubicBezTo>
                <a:cubicBezTo>
                  <a:pt x="5044078" y="4474692"/>
                  <a:pt x="5093088" y="4460931"/>
                  <a:pt x="5093088" y="4460931"/>
                </a:cubicBezTo>
                <a:cubicBezTo>
                  <a:pt x="5101109" y="4452910"/>
                  <a:pt x="5107425" y="4442704"/>
                  <a:pt x="5117152" y="4436868"/>
                </a:cubicBezTo>
                <a:cubicBezTo>
                  <a:pt x="5130635" y="4428778"/>
                  <a:pt x="5190878" y="4415953"/>
                  <a:pt x="5201373" y="4412805"/>
                </a:cubicBezTo>
                <a:cubicBezTo>
                  <a:pt x="5225668" y="4405517"/>
                  <a:pt x="5249499" y="4396763"/>
                  <a:pt x="5273562" y="4388742"/>
                </a:cubicBezTo>
                <a:cubicBezTo>
                  <a:pt x="5285594" y="4384731"/>
                  <a:pt x="5299105" y="4383745"/>
                  <a:pt x="5309657" y="4376710"/>
                </a:cubicBezTo>
                <a:cubicBezTo>
                  <a:pt x="5345641" y="4352721"/>
                  <a:pt x="5387688" y="4320378"/>
                  <a:pt x="5429973" y="4304521"/>
                </a:cubicBezTo>
                <a:cubicBezTo>
                  <a:pt x="5445456" y="4298715"/>
                  <a:pt x="5462200" y="4297032"/>
                  <a:pt x="5478099" y="4292489"/>
                </a:cubicBezTo>
                <a:cubicBezTo>
                  <a:pt x="5490294" y="4289005"/>
                  <a:pt x="5501813" y="4283208"/>
                  <a:pt x="5514194" y="4280457"/>
                </a:cubicBezTo>
                <a:cubicBezTo>
                  <a:pt x="5538008" y="4275165"/>
                  <a:pt x="5562382" y="4272790"/>
                  <a:pt x="5586383" y="4268426"/>
                </a:cubicBezTo>
                <a:cubicBezTo>
                  <a:pt x="5606503" y="4264768"/>
                  <a:pt x="5626488" y="4260405"/>
                  <a:pt x="5646541" y="4256394"/>
                </a:cubicBezTo>
                <a:cubicBezTo>
                  <a:pt x="5702688" y="4260405"/>
                  <a:pt x="5758693" y="4268426"/>
                  <a:pt x="5814983" y="4268426"/>
                </a:cubicBezTo>
                <a:cubicBezTo>
                  <a:pt x="5843531" y="4268426"/>
                  <a:pt x="5939898" y="4247738"/>
                  <a:pt x="5971394" y="4244363"/>
                </a:cubicBezTo>
                <a:cubicBezTo>
                  <a:pt x="6059485" y="4234925"/>
                  <a:pt x="6147857" y="4228320"/>
                  <a:pt x="6236088" y="4220299"/>
                </a:cubicBezTo>
                <a:lnTo>
                  <a:pt x="6344373" y="4112015"/>
                </a:lnTo>
                <a:cubicBezTo>
                  <a:pt x="6356404" y="4099984"/>
                  <a:pt x="6371029" y="4090078"/>
                  <a:pt x="6380467" y="4075921"/>
                </a:cubicBezTo>
                <a:cubicBezTo>
                  <a:pt x="6388488" y="4063889"/>
                  <a:pt x="6398063" y="4052760"/>
                  <a:pt x="6404530" y="4039826"/>
                </a:cubicBezTo>
                <a:cubicBezTo>
                  <a:pt x="6410202" y="4028482"/>
                  <a:pt x="6411566" y="4015388"/>
                  <a:pt x="6416562" y="4003731"/>
                </a:cubicBezTo>
                <a:cubicBezTo>
                  <a:pt x="6423627" y="3987246"/>
                  <a:pt x="6432604" y="3971647"/>
                  <a:pt x="6440625" y="3955605"/>
                </a:cubicBezTo>
                <a:cubicBezTo>
                  <a:pt x="6457950" y="3868984"/>
                  <a:pt x="6465937" y="3834836"/>
                  <a:pt x="6476720" y="3727005"/>
                </a:cubicBezTo>
                <a:lnTo>
                  <a:pt x="6488752" y="3606689"/>
                </a:lnTo>
                <a:cubicBezTo>
                  <a:pt x="6492762" y="3514447"/>
                  <a:pt x="6489783" y="3421634"/>
                  <a:pt x="6500783" y="3329963"/>
                </a:cubicBezTo>
                <a:cubicBezTo>
                  <a:pt x="6502135" y="3318700"/>
                  <a:pt x="6515771" y="3312705"/>
                  <a:pt x="6524846" y="3305899"/>
                </a:cubicBezTo>
                <a:cubicBezTo>
                  <a:pt x="6639977" y="3219550"/>
                  <a:pt x="6559652" y="3295158"/>
                  <a:pt x="6633130" y="3221678"/>
                </a:cubicBezTo>
                <a:cubicBezTo>
                  <a:pt x="6641151" y="3197615"/>
                  <a:pt x="6651042" y="3174096"/>
                  <a:pt x="6657194" y="3149489"/>
                </a:cubicBezTo>
                <a:cubicBezTo>
                  <a:pt x="6661204" y="3133447"/>
                  <a:pt x="6660461" y="3115385"/>
                  <a:pt x="6669225" y="3101363"/>
                </a:cubicBezTo>
                <a:cubicBezTo>
                  <a:pt x="6681249" y="3082124"/>
                  <a:pt x="6704767" y="3072113"/>
                  <a:pt x="6717352" y="3053236"/>
                </a:cubicBezTo>
                <a:lnTo>
                  <a:pt x="6765478" y="2981047"/>
                </a:lnTo>
                <a:lnTo>
                  <a:pt x="6789541" y="2944952"/>
                </a:lnTo>
                <a:cubicBezTo>
                  <a:pt x="6811407" y="2813762"/>
                  <a:pt x="6809010" y="2860617"/>
                  <a:pt x="6789541" y="2656194"/>
                </a:cubicBezTo>
                <a:cubicBezTo>
                  <a:pt x="6788339" y="2643569"/>
                  <a:pt x="6783181" y="2631443"/>
                  <a:pt x="6777509" y="2620099"/>
                </a:cubicBezTo>
                <a:cubicBezTo>
                  <a:pt x="6719670" y="2504423"/>
                  <a:pt x="6794530" y="2693639"/>
                  <a:pt x="6717352" y="2523847"/>
                </a:cubicBezTo>
                <a:cubicBezTo>
                  <a:pt x="6706856" y="2500755"/>
                  <a:pt x="6693288" y="2451657"/>
                  <a:pt x="6693288" y="2451657"/>
                </a:cubicBezTo>
                <a:cubicBezTo>
                  <a:pt x="6705320" y="2443636"/>
                  <a:pt x="6716449" y="2434061"/>
                  <a:pt x="6729383" y="2427594"/>
                </a:cubicBezTo>
                <a:cubicBezTo>
                  <a:pt x="6740727" y="2421922"/>
                  <a:pt x="6756510" y="2424531"/>
                  <a:pt x="6765478" y="2415563"/>
                </a:cubicBezTo>
                <a:cubicBezTo>
                  <a:pt x="6774446" y="2406595"/>
                  <a:pt x="6771837" y="2390812"/>
                  <a:pt x="6777509" y="2379468"/>
                </a:cubicBezTo>
                <a:cubicBezTo>
                  <a:pt x="6783976" y="2366534"/>
                  <a:pt x="6793552" y="2355405"/>
                  <a:pt x="6801573" y="2343373"/>
                </a:cubicBezTo>
                <a:cubicBezTo>
                  <a:pt x="6834901" y="2243384"/>
                  <a:pt x="6797178" y="2366498"/>
                  <a:pt x="6825636" y="2138836"/>
                </a:cubicBezTo>
                <a:cubicBezTo>
                  <a:pt x="6846188" y="1974423"/>
                  <a:pt x="6838626" y="2067140"/>
                  <a:pt x="6861730" y="1982426"/>
                </a:cubicBezTo>
                <a:cubicBezTo>
                  <a:pt x="6870432" y="1950519"/>
                  <a:pt x="6875336" y="1917548"/>
                  <a:pt x="6885794" y="1886173"/>
                </a:cubicBezTo>
                <a:cubicBezTo>
                  <a:pt x="6889804" y="1874141"/>
                  <a:pt x="6892153" y="1861422"/>
                  <a:pt x="6897825" y="1850078"/>
                </a:cubicBezTo>
                <a:cubicBezTo>
                  <a:pt x="6904292" y="1837145"/>
                  <a:pt x="6915421" y="1826917"/>
                  <a:pt x="6921888" y="1813984"/>
                </a:cubicBezTo>
                <a:cubicBezTo>
                  <a:pt x="6927560" y="1802640"/>
                  <a:pt x="6924952" y="1786857"/>
                  <a:pt x="6933920" y="1777889"/>
                </a:cubicBezTo>
                <a:cubicBezTo>
                  <a:pt x="6942888" y="1768921"/>
                  <a:pt x="6957983" y="1769868"/>
                  <a:pt x="6970015" y="1765857"/>
                </a:cubicBezTo>
                <a:cubicBezTo>
                  <a:pt x="6974025" y="1753826"/>
                  <a:pt x="6975521" y="1740638"/>
                  <a:pt x="6982046" y="1729763"/>
                </a:cubicBezTo>
                <a:cubicBezTo>
                  <a:pt x="6987882" y="1720036"/>
                  <a:pt x="7001036" y="1715845"/>
                  <a:pt x="7006109" y="1705699"/>
                </a:cubicBezTo>
                <a:cubicBezTo>
                  <a:pt x="7013504" y="1690909"/>
                  <a:pt x="7009937" y="1671930"/>
                  <a:pt x="7018141" y="1657573"/>
                </a:cubicBezTo>
                <a:cubicBezTo>
                  <a:pt x="7026583" y="1642800"/>
                  <a:pt x="7043343" y="1634550"/>
                  <a:pt x="7054236" y="1621478"/>
                </a:cubicBezTo>
                <a:cubicBezTo>
                  <a:pt x="7063493" y="1610370"/>
                  <a:pt x="7068074" y="1595609"/>
                  <a:pt x="7078299" y="1585384"/>
                </a:cubicBezTo>
                <a:cubicBezTo>
                  <a:pt x="7127272" y="1536412"/>
                  <a:pt x="7115107" y="1584907"/>
                  <a:pt x="7186583" y="1537257"/>
                </a:cubicBezTo>
                <a:cubicBezTo>
                  <a:pt x="7266359" y="1484074"/>
                  <a:pt x="7177713" y="1546579"/>
                  <a:pt x="7258773" y="1477099"/>
                </a:cubicBezTo>
                <a:cubicBezTo>
                  <a:pt x="7273998" y="1464049"/>
                  <a:pt x="7291674" y="1454055"/>
                  <a:pt x="7306899" y="1441005"/>
                </a:cubicBezTo>
                <a:cubicBezTo>
                  <a:pt x="7342926" y="1410125"/>
                  <a:pt x="7342303" y="1405946"/>
                  <a:pt x="7367057" y="1368815"/>
                </a:cubicBezTo>
                <a:lnTo>
                  <a:pt x="7391120" y="1296626"/>
                </a:lnTo>
                <a:cubicBezTo>
                  <a:pt x="7395131" y="1284594"/>
                  <a:pt x="7400665" y="1272967"/>
                  <a:pt x="7403152" y="1260531"/>
                </a:cubicBezTo>
                <a:cubicBezTo>
                  <a:pt x="7418426" y="1184158"/>
                  <a:pt x="7410223" y="1220212"/>
                  <a:pt x="7427215" y="1152247"/>
                </a:cubicBezTo>
                <a:cubicBezTo>
                  <a:pt x="7431225" y="1104121"/>
                  <a:pt x="7432082" y="1055627"/>
                  <a:pt x="7439246" y="1007868"/>
                </a:cubicBezTo>
                <a:cubicBezTo>
                  <a:pt x="7444152" y="975162"/>
                  <a:pt x="7463309" y="911615"/>
                  <a:pt x="7463309" y="911615"/>
                </a:cubicBezTo>
                <a:cubicBezTo>
                  <a:pt x="7457666" y="838252"/>
                  <a:pt x="7466029" y="781603"/>
                  <a:pt x="7439246" y="719110"/>
                </a:cubicBezTo>
                <a:cubicBezTo>
                  <a:pt x="7432181" y="702625"/>
                  <a:pt x="7426855" y="684602"/>
                  <a:pt x="7415183" y="670984"/>
                </a:cubicBezTo>
                <a:cubicBezTo>
                  <a:pt x="7402133" y="655759"/>
                  <a:pt x="7382282" y="647939"/>
                  <a:pt x="7367057" y="634889"/>
                </a:cubicBezTo>
                <a:cubicBezTo>
                  <a:pt x="7354138" y="623816"/>
                  <a:pt x="7342994" y="610826"/>
                  <a:pt x="7330962" y="598794"/>
                </a:cubicBezTo>
                <a:cubicBezTo>
                  <a:pt x="7326951" y="586762"/>
                  <a:pt x="7327898" y="571667"/>
                  <a:pt x="7318930" y="562699"/>
                </a:cubicBezTo>
                <a:cubicBezTo>
                  <a:pt x="7298480" y="542249"/>
                  <a:pt x="7246741" y="514573"/>
                  <a:pt x="7246741" y="514573"/>
                </a:cubicBezTo>
                <a:cubicBezTo>
                  <a:pt x="7238720" y="490510"/>
                  <a:pt x="7236748" y="463489"/>
                  <a:pt x="7222678" y="442384"/>
                </a:cubicBezTo>
                <a:cubicBezTo>
                  <a:pt x="7214657" y="430352"/>
                  <a:pt x="7205082" y="419223"/>
                  <a:pt x="7198615" y="406289"/>
                </a:cubicBezTo>
                <a:cubicBezTo>
                  <a:pt x="7192943" y="394945"/>
                  <a:pt x="7190067" y="382389"/>
                  <a:pt x="7186583" y="370194"/>
                </a:cubicBezTo>
                <a:cubicBezTo>
                  <a:pt x="7182040" y="354295"/>
                  <a:pt x="7181947" y="336858"/>
                  <a:pt x="7174552" y="322068"/>
                </a:cubicBezTo>
                <a:cubicBezTo>
                  <a:pt x="7169479" y="311922"/>
                  <a:pt x="7157574" y="306863"/>
                  <a:pt x="7150488" y="298005"/>
                </a:cubicBezTo>
                <a:cubicBezTo>
                  <a:pt x="7104652" y="240710"/>
                  <a:pt x="7152209" y="279099"/>
                  <a:pt x="7090330" y="237847"/>
                </a:cubicBezTo>
                <a:cubicBezTo>
                  <a:pt x="7086320" y="225815"/>
                  <a:pt x="7086085" y="211763"/>
                  <a:pt x="7078299" y="201752"/>
                </a:cubicBezTo>
                <a:cubicBezTo>
                  <a:pt x="7057406" y="174890"/>
                  <a:pt x="7030172" y="153626"/>
                  <a:pt x="7006109" y="129563"/>
                </a:cubicBezTo>
                <a:cubicBezTo>
                  <a:pt x="6971817" y="95271"/>
                  <a:pt x="6991490" y="111795"/>
                  <a:pt x="6945952" y="81436"/>
                </a:cubicBezTo>
                <a:cubicBezTo>
                  <a:pt x="6941941" y="69405"/>
                  <a:pt x="6943823" y="53264"/>
                  <a:pt x="6933920" y="45342"/>
                </a:cubicBezTo>
                <a:cubicBezTo>
                  <a:pt x="6900880" y="18910"/>
                  <a:pt x="6791714" y="43764"/>
                  <a:pt x="6777509" y="45342"/>
                </a:cubicBezTo>
                <a:cubicBezTo>
                  <a:pt x="6753446" y="61384"/>
                  <a:pt x="6733949" y="89378"/>
                  <a:pt x="6705320" y="93468"/>
                </a:cubicBezTo>
                <a:cubicBezTo>
                  <a:pt x="6374913" y="140667"/>
                  <a:pt x="6649454" y="105042"/>
                  <a:pt x="5875141" y="117531"/>
                </a:cubicBezTo>
                <a:cubicBezTo>
                  <a:pt x="5863109" y="125552"/>
                  <a:pt x="5852260" y="135721"/>
                  <a:pt x="5839046" y="141594"/>
                </a:cubicBezTo>
                <a:cubicBezTo>
                  <a:pt x="5815867" y="151896"/>
                  <a:pt x="5766857" y="165657"/>
                  <a:pt x="5766857" y="165657"/>
                </a:cubicBezTo>
                <a:cubicBezTo>
                  <a:pt x="5758836" y="173678"/>
                  <a:pt x="5754122" y="189125"/>
                  <a:pt x="5742794" y="189721"/>
                </a:cubicBezTo>
                <a:cubicBezTo>
                  <a:pt x="5617086" y="196337"/>
                  <a:pt x="5575512" y="185140"/>
                  <a:pt x="5478099" y="165657"/>
                </a:cubicBezTo>
                <a:cubicBezTo>
                  <a:pt x="5409682" y="114345"/>
                  <a:pt x="5448994" y="135903"/>
                  <a:pt x="5357783" y="105499"/>
                </a:cubicBezTo>
                <a:lnTo>
                  <a:pt x="5321688" y="93468"/>
                </a:lnTo>
                <a:cubicBezTo>
                  <a:pt x="5309657" y="85447"/>
                  <a:pt x="5299312" y="73978"/>
                  <a:pt x="5285594" y="69405"/>
                </a:cubicBezTo>
                <a:cubicBezTo>
                  <a:pt x="5262451" y="61690"/>
                  <a:pt x="5237218" y="62665"/>
                  <a:pt x="5213404" y="57373"/>
                </a:cubicBezTo>
                <a:cubicBezTo>
                  <a:pt x="5201024" y="54622"/>
                  <a:pt x="5189341" y="49352"/>
                  <a:pt x="5177309" y="45342"/>
                </a:cubicBezTo>
                <a:cubicBezTo>
                  <a:pt x="4819409" y="62384"/>
                  <a:pt x="4834846" y="1672"/>
                  <a:pt x="4734308" y="66"/>
                </a:cubicBezTo>
                <a:cubicBezTo>
                  <a:pt x="4633770" y="-1540"/>
                  <a:pt x="4617956" y="26192"/>
                  <a:pt x="4574078" y="35705"/>
                </a:cubicBezTo>
                <a:cubicBezTo>
                  <a:pt x="4530200" y="45218"/>
                  <a:pt x="4525751" y="53135"/>
                  <a:pt x="4505708" y="65813"/>
                </a:cubicBezTo>
                <a:cubicBezTo>
                  <a:pt x="4485665" y="78491"/>
                  <a:pt x="4456689" y="102668"/>
                  <a:pt x="4453819" y="111772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8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83632" y="1268760"/>
            <a:ext cx="6192688" cy="5400600"/>
            <a:chOff x="1331640" y="332656"/>
            <a:chExt cx="6192688" cy="5400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332656"/>
              <a:ext cx="6192688" cy="5400600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2628900" y="596900"/>
              <a:ext cx="4724400" cy="3810991"/>
            </a:xfrm>
            <a:custGeom>
              <a:avLst/>
              <a:gdLst>
                <a:gd name="connsiteX0" fmla="*/ 76200 w 4724400"/>
                <a:gd name="connsiteY0" fmla="*/ 1784350 h 3810991"/>
                <a:gd name="connsiteX1" fmla="*/ 19050 w 4724400"/>
                <a:gd name="connsiteY1" fmla="*/ 1727200 h 3810991"/>
                <a:gd name="connsiteX2" fmla="*/ 0 w 4724400"/>
                <a:gd name="connsiteY2" fmla="*/ 1714500 h 3810991"/>
                <a:gd name="connsiteX3" fmla="*/ 6350 w 4724400"/>
                <a:gd name="connsiteY3" fmla="*/ 1682750 h 3810991"/>
                <a:gd name="connsiteX4" fmla="*/ 12700 w 4724400"/>
                <a:gd name="connsiteY4" fmla="*/ 1644650 h 3810991"/>
                <a:gd name="connsiteX5" fmla="*/ 25400 w 4724400"/>
                <a:gd name="connsiteY5" fmla="*/ 1606550 h 3810991"/>
                <a:gd name="connsiteX6" fmla="*/ 44450 w 4724400"/>
                <a:gd name="connsiteY6" fmla="*/ 1593850 h 3810991"/>
                <a:gd name="connsiteX7" fmla="*/ 76200 w 4724400"/>
                <a:gd name="connsiteY7" fmla="*/ 1536700 h 3810991"/>
                <a:gd name="connsiteX8" fmla="*/ 95250 w 4724400"/>
                <a:gd name="connsiteY8" fmla="*/ 1549400 h 3810991"/>
                <a:gd name="connsiteX9" fmla="*/ 107950 w 4724400"/>
                <a:gd name="connsiteY9" fmla="*/ 1587500 h 3810991"/>
                <a:gd name="connsiteX10" fmla="*/ 127000 w 4724400"/>
                <a:gd name="connsiteY10" fmla="*/ 1600200 h 3810991"/>
                <a:gd name="connsiteX11" fmla="*/ 139700 w 4724400"/>
                <a:gd name="connsiteY11" fmla="*/ 1619250 h 3810991"/>
                <a:gd name="connsiteX12" fmla="*/ 152400 w 4724400"/>
                <a:gd name="connsiteY12" fmla="*/ 1657350 h 3810991"/>
                <a:gd name="connsiteX13" fmla="*/ 177800 w 4724400"/>
                <a:gd name="connsiteY13" fmla="*/ 1689100 h 3810991"/>
                <a:gd name="connsiteX14" fmla="*/ 209550 w 4724400"/>
                <a:gd name="connsiteY14" fmla="*/ 1695450 h 3810991"/>
                <a:gd name="connsiteX15" fmla="*/ 215900 w 4724400"/>
                <a:gd name="connsiteY15" fmla="*/ 1676400 h 3810991"/>
                <a:gd name="connsiteX16" fmla="*/ 247650 w 4724400"/>
                <a:gd name="connsiteY16" fmla="*/ 1638300 h 3810991"/>
                <a:gd name="connsiteX17" fmla="*/ 266700 w 4724400"/>
                <a:gd name="connsiteY17" fmla="*/ 1631950 h 3810991"/>
                <a:gd name="connsiteX18" fmla="*/ 292100 w 4724400"/>
                <a:gd name="connsiteY18" fmla="*/ 1593850 h 3810991"/>
                <a:gd name="connsiteX19" fmla="*/ 304800 w 4724400"/>
                <a:gd name="connsiteY19" fmla="*/ 1543050 h 3810991"/>
                <a:gd name="connsiteX20" fmla="*/ 317500 w 4724400"/>
                <a:gd name="connsiteY20" fmla="*/ 1524000 h 3810991"/>
                <a:gd name="connsiteX21" fmla="*/ 349250 w 4724400"/>
                <a:gd name="connsiteY21" fmla="*/ 1517650 h 3810991"/>
                <a:gd name="connsiteX22" fmla="*/ 368300 w 4724400"/>
                <a:gd name="connsiteY22" fmla="*/ 1511300 h 3810991"/>
                <a:gd name="connsiteX23" fmla="*/ 374650 w 4724400"/>
                <a:gd name="connsiteY23" fmla="*/ 1492250 h 3810991"/>
                <a:gd name="connsiteX24" fmla="*/ 368300 w 4724400"/>
                <a:gd name="connsiteY24" fmla="*/ 1466850 h 3810991"/>
                <a:gd name="connsiteX25" fmla="*/ 292100 w 4724400"/>
                <a:gd name="connsiteY25" fmla="*/ 1479550 h 3810991"/>
                <a:gd name="connsiteX26" fmla="*/ 247650 w 4724400"/>
                <a:gd name="connsiteY26" fmla="*/ 1473200 h 3810991"/>
                <a:gd name="connsiteX27" fmla="*/ 241300 w 4724400"/>
                <a:gd name="connsiteY27" fmla="*/ 1454150 h 3810991"/>
                <a:gd name="connsiteX28" fmla="*/ 247650 w 4724400"/>
                <a:gd name="connsiteY28" fmla="*/ 1390650 h 3810991"/>
                <a:gd name="connsiteX29" fmla="*/ 247650 w 4724400"/>
                <a:gd name="connsiteY29" fmla="*/ 1200150 h 3810991"/>
                <a:gd name="connsiteX30" fmla="*/ 254000 w 4724400"/>
                <a:gd name="connsiteY30" fmla="*/ 1181100 h 3810991"/>
                <a:gd name="connsiteX31" fmla="*/ 292100 w 4724400"/>
                <a:gd name="connsiteY31" fmla="*/ 1168400 h 3810991"/>
                <a:gd name="connsiteX32" fmla="*/ 342900 w 4724400"/>
                <a:gd name="connsiteY32" fmla="*/ 1174750 h 3810991"/>
                <a:gd name="connsiteX33" fmla="*/ 381000 w 4724400"/>
                <a:gd name="connsiteY33" fmla="*/ 1200150 h 3810991"/>
                <a:gd name="connsiteX34" fmla="*/ 400050 w 4724400"/>
                <a:gd name="connsiteY34" fmla="*/ 1212850 h 3810991"/>
                <a:gd name="connsiteX35" fmla="*/ 400050 w 4724400"/>
                <a:gd name="connsiteY35" fmla="*/ 1111250 h 3810991"/>
                <a:gd name="connsiteX36" fmla="*/ 387350 w 4724400"/>
                <a:gd name="connsiteY36" fmla="*/ 1092200 h 3810991"/>
                <a:gd name="connsiteX37" fmla="*/ 381000 w 4724400"/>
                <a:gd name="connsiteY37" fmla="*/ 1066800 h 3810991"/>
                <a:gd name="connsiteX38" fmla="*/ 374650 w 4724400"/>
                <a:gd name="connsiteY38" fmla="*/ 1016000 h 3810991"/>
                <a:gd name="connsiteX39" fmla="*/ 361950 w 4724400"/>
                <a:gd name="connsiteY39" fmla="*/ 977900 h 3810991"/>
                <a:gd name="connsiteX40" fmla="*/ 355600 w 4724400"/>
                <a:gd name="connsiteY40" fmla="*/ 952500 h 3810991"/>
                <a:gd name="connsiteX41" fmla="*/ 342900 w 4724400"/>
                <a:gd name="connsiteY41" fmla="*/ 914400 h 3810991"/>
                <a:gd name="connsiteX42" fmla="*/ 336550 w 4724400"/>
                <a:gd name="connsiteY42" fmla="*/ 869950 h 3810991"/>
                <a:gd name="connsiteX43" fmla="*/ 330200 w 4724400"/>
                <a:gd name="connsiteY43" fmla="*/ 850900 h 3810991"/>
                <a:gd name="connsiteX44" fmla="*/ 355600 w 4724400"/>
                <a:gd name="connsiteY44" fmla="*/ 819150 h 3810991"/>
                <a:gd name="connsiteX45" fmla="*/ 438150 w 4724400"/>
                <a:gd name="connsiteY45" fmla="*/ 812800 h 3810991"/>
                <a:gd name="connsiteX46" fmla="*/ 469900 w 4724400"/>
                <a:gd name="connsiteY46" fmla="*/ 787400 h 3810991"/>
                <a:gd name="connsiteX47" fmla="*/ 488950 w 4724400"/>
                <a:gd name="connsiteY47" fmla="*/ 781050 h 3810991"/>
                <a:gd name="connsiteX48" fmla="*/ 508000 w 4724400"/>
                <a:gd name="connsiteY48" fmla="*/ 768350 h 3810991"/>
                <a:gd name="connsiteX49" fmla="*/ 527050 w 4724400"/>
                <a:gd name="connsiteY49" fmla="*/ 806450 h 3810991"/>
                <a:gd name="connsiteX50" fmla="*/ 565150 w 4724400"/>
                <a:gd name="connsiteY50" fmla="*/ 819150 h 3810991"/>
                <a:gd name="connsiteX51" fmla="*/ 584200 w 4724400"/>
                <a:gd name="connsiteY51" fmla="*/ 825500 h 3810991"/>
                <a:gd name="connsiteX52" fmla="*/ 596900 w 4724400"/>
                <a:gd name="connsiteY52" fmla="*/ 806450 h 3810991"/>
                <a:gd name="connsiteX53" fmla="*/ 609600 w 4724400"/>
                <a:gd name="connsiteY53" fmla="*/ 768350 h 3810991"/>
                <a:gd name="connsiteX54" fmla="*/ 603250 w 4724400"/>
                <a:gd name="connsiteY54" fmla="*/ 704850 h 3810991"/>
                <a:gd name="connsiteX55" fmla="*/ 584200 w 4724400"/>
                <a:gd name="connsiteY55" fmla="*/ 666750 h 3810991"/>
                <a:gd name="connsiteX56" fmla="*/ 565150 w 4724400"/>
                <a:gd name="connsiteY56" fmla="*/ 628650 h 3810991"/>
                <a:gd name="connsiteX57" fmla="*/ 558800 w 4724400"/>
                <a:gd name="connsiteY57" fmla="*/ 603250 h 3810991"/>
                <a:gd name="connsiteX58" fmla="*/ 546100 w 4724400"/>
                <a:gd name="connsiteY58" fmla="*/ 584200 h 3810991"/>
                <a:gd name="connsiteX59" fmla="*/ 552450 w 4724400"/>
                <a:gd name="connsiteY59" fmla="*/ 539750 h 3810991"/>
                <a:gd name="connsiteX60" fmla="*/ 571500 w 4724400"/>
                <a:gd name="connsiteY60" fmla="*/ 527050 h 3810991"/>
                <a:gd name="connsiteX61" fmla="*/ 603250 w 4724400"/>
                <a:gd name="connsiteY61" fmla="*/ 520700 h 3810991"/>
                <a:gd name="connsiteX62" fmla="*/ 622300 w 4724400"/>
                <a:gd name="connsiteY62" fmla="*/ 514350 h 3810991"/>
                <a:gd name="connsiteX63" fmla="*/ 641350 w 4724400"/>
                <a:gd name="connsiteY63" fmla="*/ 476250 h 3810991"/>
                <a:gd name="connsiteX64" fmla="*/ 660400 w 4724400"/>
                <a:gd name="connsiteY64" fmla="*/ 463550 h 3810991"/>
                <a:gd name="connsiteX65" fmla="*/ 666750 w 4724400"/>
                <a:gd name="connsiteY65" fmla="*/ 438150 h 3810991"/>
                <a:gd name="connsiteX66" fmla="*/ 654050 w 4724400"/>
                <a:gd name="connsiteY66" fmla="*/ 285750 h 3810991"/>
                <a:gd name="connsiteX67" fmla="*/ 666750 w 4724400"/>
                <a:gd name="connsiteY67" fmla="*/ 215900 h 3810991"/>
                <a:gd name="connsiteX68" fmla="*/ 685800 w 4724400"/>
                <a:gd name="connsiteY68" fmla="*/ 196850 h 3810991"/>
                <a:gd name="connsiteX69" fmla="*/ 717550 w 4724400"/>
                <a:gd name="connsiteY69" fmla="*/ 152400 h 3810991"/>
                <a:gd name="connsiteX70" fmla="*/ 742950 w 4724400"/>
                <a:gd name="connsiteY70" fmla="*/ 114300 h 3810991"/>
                <a:gd name="connsiteX71" fmla="*/ 749300 w 4724400"/>
                <a:gd name="connsiteY71" fmla="*/ 95250 h 3810991"/>
                <a:gd name="connsiteX72" fmla="*/ 768350 w 4724400"/>
                <a:gd name="connsiteY72" fmla="*/ 82550 h 3810991"/>
                <a:gd name="connsiteX73" fmla="*/ 787400 w 4724400"/>
                <a:gd name="connsiteY73" fmla="*/ 0 h 3810991"/>
                <a:gd name="connsiteX74" fmla="*/ 869950 w 4724400"/>
                <a:gd name="connsiteY74" fmla="*/ 19050 h 3810991"/>
                <a:gd name="connsiteX75" fmla="*/ 889000 w 4724400"/>
                <a:gd name="connsiteY75" fmla="*/ 25400 h 3810991"/>
                <a:gd name="connsiteX76" fmla="*/ 908050 w 4724400"/>
                <a:gd name="connsiteY76" fmla="*/ 38100 h 3810991"/>
                <a:gd name="connsiteX77" fmla="*/ 920750 w 4724400"/>
                <a:gd name="connsiteY77" fmla="*/ 57150 h 3810991"/>
                <a:gd name="connsiteX78" fmla="*/ 958850 w 4724400"/>
                <a:gd name="connsiteY78" fmla="*/ 76200 h 3810991"/>
                <a:gd name="connsiteX79" fmla="*/ 977900 w 4724400"/>
                <a:gd name="connsiteY79" fmla="*/ 95250 h 3810991"/>
                <a:gd name="connsiteX80" fmla="*/ 1041400 w 4724400"/>
                <a:gd name="connsiteY80" fmla="*/ 95250 h 3810991"/>
                <a:gd name="connsiteX81" fmla="*/ 1054100 w 4724400"/>
                <a:gd name="connsiteY81" fmla="*/ 76200 h 3810991"/>
                <a:gd name="connsiteX82" fmla="*/ 1098550 w 4724400"/>
                <a:gd name="connsiteY82" fmla="*/ 95250 h 3810991"/>
                <a:gd name="connsiteX83" fmla="*/ 1111250 w 4724400"/>
                <a:gd name="connsiteY83" fmla="*/ 114300 h 3810991"/>
                <a:gd name="connsiteX84" fmla="*/ 1130300 w 4724400"/>
                <a:gd name="connsiteY84" fmla="*/ 120650 h 3810991"/>
                <a:gd name="connsiteX85" fmla="*/ 1174750 w 4724400"/>
                <a:gd name="connsiteY85" fmla="*/ 139700 h 3810991"/>
                <a:gd name="connsiteX86" fmla="*/ 1200150 w 4724400"/>
                <a:gd name="connsiteY86" fmla="*/ 165100 h 3810991"/>
                <a:gd name="connsiteX87" fmla="*/ 1206500 w 4724400"/>
                <a:gd name="connsiteY87" fmla="*/ 184150 h 3810991"/>
                <a:gd name="connsiteX88" fmla="*/ 1225550 w 4724400"/>
                <a:gd name="connsiteY88" fmla="*/ 196850 h 3810991"/>
                <a:gd name="connsiteX89" fmla="*/ 1257300 w 4724400"/>
                <a:gd name="connsiteY89" fmla="*/ 139700 h 3810991"/>
                <a:gd name="connsiteX90" fmla="*/ 1346200 w 4724400"/>
                <a:gd name="connsiteY90" fmla="*/ 146050 h 3810991"/>
                <a:gd name="connsiteX91" fmla="*/ 1365250 w 4724400"/>
                <a:gd name="connsiteY91" fmla="*/ 158750 h 3810991"/>
                <a:gd name="connsiteX92" fmla="*/ 1390650 w 4724400"/>
                <a:gd name="connsiteY92" fmla="*/ 171450 h 3810991"/>
                <a:gd name="connsiteX93" fmla="*/ 1409700 w 4724400"/>
                <a:gd name="connsiteY93" fmla="*/ 184150 h 3810991"/>
                <a:gd name="connsiteX94" fmla="*/ 1435100 w 4724400"/>
                <a:gd name="connsiteY94" fmla="*/ 190500 h 3810991"/>
                <a:gd name="connsiteX95" fmla="*/ 1498600 w 4724400"/>
                <a:gd name="connsiteY95" fmla="*/ 203200 h 3810991"/>
                <a:gd name="connsiteX96" fmla="*/ 1524000 w 4724400"/>
                <a:gd name="connsiteY96" fmla="*/ 196850 h 3810991"/>
                <a:gd name="connsiteX97" fmla="*/ 1543050 w 4724400"/>
                <a:gd name="connsiteY97" fmla="*/ 190500 h 3810991"/>
                <a:gd name="connsiteX98" fmla="*/ 1562100 w 4724400"/>
                <a:gd name="connsiteY98" fmla="*/ 203200 h 3810991"/>
                <a:gd name="connsiteX99" fmla="*/ 1574800 w 4724400"/>
                <a:gd name="connsiteY99" fmla="*/ 222250 h 3810991"/>
                <a:gd name="connsiteX100" fmla="*/ 1644650 w 4724400"/>
                <a:gd name="connsiteY100" fmla="*/ 241300 h 3810991"/>
                <a:gd name="connsiteX101" fmla="*/ 1701800 w 4724400"/>
                <a:gd name="connsiteY101" fmla="*/ 234950 h 3810991"/>
                <a:gd name="connsiteX102" fmla="*/ 1720850 w 4724400"/>
                <a:gd name="connsiteY102" fmla="*/ 228600 h 3810991"/>
                <a:gd name="connsiteX103" fmla="*/ 1778000 w 4724400"/>
                <a:gd name="connsiteY103" fmla="*/ 234950 h 3810991"/>
                <a:gd name="connsiteX104" fmla="*/ 1841500 w 4724400"/>
                <a:gd name="connsiteY104" fmla="*/ 266700 h 3810991"/>
                <a:gd name="connsiteX105" fmla="*/ 1841500 w 4724400"/>
                <a:gd name="connsiteY105" fmla="*/ 336550 h 3810991"/>
                <a:gd name="connsiteX106" fmla="*/ 1828800 w 4724400"/>
                <a:gd name="connsiteY106" fmla="*/ 374650 h 3810991"/>
                <a:gd name="connsiteX107" fmla="*/ 1822450 w 4724400"/>
                <a:gd name="connsiteY107" fmla="*/ 571500 h 3810991"/>
                <a:gd name="connsiteX108" fmla="*/ 1816100 w 4724400"/>
                <a:gd name="connsiteY108" fmla="*/ 590550 h 3810991"/>
                <a:gd name="connsiteX109" fmla="*/ 1803400 w 4724400"/>
                <a:gd name="connsiteY109" fmla="*/ 609600 h 3810991"/>
                <a:gd name="connsiteX110" fmla="*/ 1784350 w 4724400"/>
                <a:gd name="connsiteY110" fmla="*/ 679450 h 3810991"/>
                <a:gd name="connsiteX111" fmla="*/ 1771650 w 4724400"/>
                <a:gd name="connsiteY111" fmla="*/ 730250 h 3810991"/>
                <a:gd name="connsiteX112" fmla="*/ 1784350 w 4724400"/>
                <a:gd name="connsiteY112" fmla="*/ 755650 h 3810991"/>
                <a:gd name="connsiteX113" fmla="*/ 1797050 w 4724400"/>
                <a:gd name="connsiteY113" fmla="*/ 774700 h 3810991"/>
                <a:gd name="connsiteX114" fmla="*/ 1809750 w 4724400"/>
                <a:gd name="connsiteY114" fmla="*/ 812800 h 3810991"/>
                <a:gd name="connsiteX115" fmla="*/ 1816100 w 4724400"/>
                <a:gd name="connsiteY115" fmla="*/ 831850 h 3810991"/>
                <a:gd name="connsiteX116" fmla="*/ 1822450 w 4724400"/>
                <a:gd name="connsiteY116" fmla="*/ 850900 h 3810991"/>
                <a:gd name="connsiteX117" fmla="*/ 1860550 w 4724400"/>
                <a:gd name="connsiteY117" fmla="*/ 876300 h 3810991"/>
                <a:gd name="connsiteX118" fmla="*/ 1879600 w 4724400"/>
                <a:gd name="connsiteY118" fmla="*/ 889000 h 3810991"/>
                <a:gd name="connsiteX119" fmla="*/ 1892300 w 4724400"/>
                <a:gd name="connsiteY119" fmla="*/ 908050 h 3810991"/>
                <a:gd name="connsiteX120" fmla="*/ 1898650 w 4724400"/>
                <a:gd name="connsiteY120" fmla="*/ 927100 h 3810991"/>
                <a:gd name="connsiteX121" fmla="*/ 1924050 w 4724400"/>
                <a:gd name="connsiteY121" fmla="*/ 965200 h 3810991"/>
                <a:gd name="connsiteX122" fmla="*/ 1936750 w 4724400"/>
                <a:gd name="connsiteY122" fmla="*/ 990600 h 3810991"/>
                <a:gd name="connsiteX123" fmla="*/ 1962150 w 4724400"/>
                <a:gd name="connsiteY123" fmla="*/ 1003300 h 3810991"/>
                <a:gd name="connsiteX124" fmla="*/ 2012950 w 4724400"/>
                <a:gd name="connsiteY124" fmla="*/ 1047750 h 3810991"/>
                <a:gd name="connsiteX125" fmla="*/ 2025650 w 4724400"/>
                <a:gd name="connsiteY125" fmla="*/ 1066800 h 3810991"/>
                <a:gd name="connsiteX126" fmla="*/ 2070100 w 4724400"/>
                <a:gd name="connsiteY126" fmla="*/ 1092200 h 3810991"/>
                <a:gd name="connsiteX127" fmla="*/ 2127250 w 4724400"/>
                <a:gd name="connsiteY127" fmla="*/ 1136650 h 3810991"/>
                <a:gd name="connsiteX128" fmla="*/ 2216150 w 4724400"/>
                <a:gd name="connsiteY128" fmla="*/ 1193800 h 3810991"/>
                <a:gd name="connsiteX129" fmla="*/ 2235200 w 4724400"/>
                <a:gd name="connsiteY129" fmla="*/ 1212850 h 3810991"/>
                <a:gd name="connsiteX130" fmla="*/ 2235200 w 4724400"/>
                <a:gd name="connsiteY130" fmla="*/ 1320800 h 3810991"/>
                <a:gd name="connsiteX131" fmla="*/ 2222500 w 4724400"/>
                <a:gd name="connsiteY131" fmla="*/ 1358900 h 3810991"/>
                <a:gd name="connsiteX132" fmla="*/ 2197100 w 4724400"/>
                <a:gd name="connsiteY132" fmla="*/ 1397000 h 3810991"/>
                <a:gd name="connsiteX133" fmla="*/ 2184400 w 4724400"/>
                <a:gd name="connsiteY133" fmla="*/ 1416050 h 3810991"/>
                <a:gd name="connsiteX134" fmla="*/ 2159000 w 4724400"/>
                <a:gd name="connsiteY134" fmla="*/ 1454150 h 3810991"/>
                <a:gd name="connsiteX135" fmla="*/ 2089150 w 4724400"/>
                <a:gd name="connsiteY135" fmla="*/ 1479550 h 3810991"/>
                <a:gd name="connsiteX136" fmla="*/ 2051050 w 4724400"/>
                <a:gd name="connsiteY136" fmla="*/ 1492250 h 3810991"/>
                <a:gd name="connsiteX137" fmla="*/ 2032000 w 4724400"/>
                <a:gd name="connsiteY137" fmla="*/ 1612900 h 3810991"/>
                <a:gd name="connsiteX138" fmla="*/ 2019300 w 4724400"/>
                <a:gd name="connsiteY138" fmla="*/ 1631950 h 3810991"/>
                <a:gd name="connsiteX139" fmla="*/ 2012950 w 4724400"/>
                <a:gd name="connsiteY139" fmla="*/ 1651000 h 3810991"/>
                <a:gd name="connsiteX140" fmla="*/ 1987550 w 4724400"/>
                <a:gd name="connsiteY140" fmla="*/ 1689100 h 3810991"/>
                <a:gd name="connsiteX141" fmla="*/ 1981200 w 4724400"/>
                <a:gd name="connsiteY141" fmla="*/ 1708150 h 3810991"/>
                <a:gd name="connsiteX142" fmla="*/ 1968500 w 4724400"/>
                <a:gd name="connsiteY142" fmla="*/ 1727200 h 3810991"/>
                <a:gd name="connsiteX143" fmla="*/ 1930400 w 4724400"/>
                <a:gd name="connsiteY143" fmla="*/ 1739900 h 3810991"/>
                <a:gd name="connsiteX144" fmla="*/ 1911350 w 4724400"/>
                <a:gd name="connsiteY144" fmla="*/ 1746250 h 3810991"/>
                <a:gd name="connsiteX145" fmla="*/ 1924050 w 4724400"/>
                <a:gd name="connsiteY145" fmla="*/ 1778000 h 3810991"/>
                <a:gd name="connsiteX146" fmla="*/ 1962150 w 4724400"/>
                <a:gd name="connsiteY146" fmla="*/ 1790700 h 3810991"/>
                <a:gd name="connsiteX147" fmla="*/ 2000250 w 4724400"/>
                <a:gd name="connsiteY147" fmla="*/ 1784350 h 3810991"/>
                <a:gd name="connsiteX148" fmla="*/ 2019300 w 4724400"/>
                <a:gd name="connsiteY148" fmla="*/ 1771650 h 3810991"/>
                <a:gd name="connsiteX149" fmla="*/ 2038350 w 4724400"/>
                <a:gd name="connsiteY149" fmla="*/ 1778000 h 3810991"/>
                <a:gd name="connsiteX150" fmla="*/ 2063750 w 4724400"/>
                <a:gd name="connsiteY150" fmla="*/ 1784350 h 3810991"/>
                <a:gd name="connsiteX151" fmla="*/ 2082800 w 4724400"/>
                <a:gd name="connsiteY151" fmla="*/ 1797050 h 3810991"/>
                <a:gd name="connsiteX152" fmla="*/ 2165350 w 4724400"/>
                <a:gd name="connsiteY152" fmla="*/ 1784350 h 3810991"/>
                <a:gd name="connsiteX153" fmla="*/ 2178050 w 4724400"/>
                <a:gd name="connsiteY153" fmla="*/ 1765300 h 3810991"/>
                <a:gd name="connsiteX154" fmla="*/ 2184400 w 4724400"/>
                <a:gd name="connsiteY154" fmla="*/ 1746250 h 3810991"/>
                <a:gd name="connsiteX155" fmla="*/ 2203450 w 4724400"/>
                <a:gd name="connsiteY155" fmla="*/ 1739900 h 3810991"/>
                <a:gd name="connsiteX156" fmla="*/ 2216150 w 4724400"/>
                <a:gd name="connsiteY156" fmla="*/ 1816100 h 3810991"/>
                <a:gd name="connsiteX157" fmla="*/ 2190750 w 4724400"/>
                <a:gd name="connsiteY157" fmla="*/ 1873250 h 3810991"/>
                <a:gd name="connsiteX158" fmla="*/ 2171700 w 4724400"/>
                <a:gd name="connsiteY158" fmla="*/ 1885950 h 3810991"/>
                <a:gd name="connsiteX159" fmla="*/ 2159000 w 4724400"/>
                <a:gd name="connsiteY159" fmla="*/ 1905000 h 3810991"/>
                <a:gd name="connsiteX160" fmla="*/ 2139950 w 4724400"/>
                <a:gd name="connsiteY160" fmla="*/ 1917700 h 3810991"/>
                <a:gd name="connsiteX161" fmla="*/ 2133600 w 4724400"/>
                <a:gd name="connsiteY161" fmla="*/ 1936750 h 3810991"/>
                <a:gd name="connsiteX162" fmla="*/ 2101850 w 4724400"/>
                <a:gd name="connsiteY162" fmla="*/ 1993900 h 3810991"/>
                <a:gd name="connsiteX163" fmla="*/ 2095500 w 4724400"/>
                <a:gd name="connsiteY163" fmla="*/ 2076450 h 3810991"/>
                <a:gd name="connsiteX164" fmla="*/ 2076450 w 4724400"/>
                <a:gd name="connsiteY164" fmla="*/ 2082800 h 3810991"/>
                <a:gd name="connsiteX165" fmla="*/ 2032000 w 4724400"/>
                <a:gd name="connsiteY165" fmla="*/ 2101850 h 3810991"/>
                <a:gd name="connsiteX166" fmla="*/ 2025650 w 4724400"/>
                <a:gd name="connsiteY166" fmla="*/ 2120900 h 3810991"/>
                <a:gd name="connsiteX167" fmla="*/ 2012950 w 4724400"/>
                <a:gd name="connsiteY167" fmla="*/ 2139950 h 3810991"/>
                <a:gd name="connsiteX168" fmla="*/ 2006600 w 4724400"/>
                <a:gd name="connsiteY168" fmla="*/ 2165350 h 3810991"/>
                <a:gd name="connsiteX169" fmla="*/ 1993900 w 4724400"/>
                <a:gd name="connsiteY169" fmla="*/ 2241550 h 3810991"/>
                <a:gd name="connsiteX170" fmla="*/ 1962150 w 4724400"/>
                <a:gd name="connsiteY170" fmla="*/ 2266950 h 3810991"/>
                <a:gd name="connsiteX171" fmla="*/ 1924050 w 4724400"/>
                <a:gd name="connsiteY171" fmla="*/ 2292350 h 3810991"/>
                <a:gd name="connsiteX172" fmla="*/ 1917700 w 4724400"/>
                <a:gd name="connsiteY172" fmla="*/ 2311400 h 3810991"/>
                <a:gd name="connsiteX173" fmla="*/ 1962150 w 4724400"/>
                <a:gd name="connsiteY173" fmla="*/ 2317750 h 3810991"/>
                <a:gd name="connsiteX174" fmla="*/ 2006600 w 4724400"/>
                <a:gd name="connsiteY174" fmla="*/ 2336800 h 3810991"/>
                <a:gd name="connsiteX175" fmla="*/ 2025650 w 4724400"/>
                <a:gd name="connsiteY175" fmla="*/ 2343150 h 3810991"/>
                <a:gd name="connsiteX176" fmla="*/ 2070100 w 4724400"/>
                <a:gd name="connsiteY176" fmla="*/ 2336800 h 3810991"/>
                <a:gd name="connsiteX177" fmla="*/ 2089150 w 4724400"/>
                <a:gd name="connsiteY177" fmla="*/ 2330450 h 3810991"/>
                <a:gd name="connsiteX178" fmla="*/ 2114550 w 4724400"/>
                <a:gd name="connsiteY178" fmla="*/ 2324100 h 3810991"/>
                <a:gd name="connsiteX179" fmla="*/ 2133600 w 4724400"/>
                <a:gd name="connsiteY179" fmla="*/ 2317750 h 3810991"/>
                <a:gd name="connsiteX180" fmla="*/ 2197100 w 4724400"/>
                <a:gd name="connsiteY180" fmla="*/ 2298700 h 3810991"/>
                <a:gd name="connsiteX181" fmla="*/ 2216150 w 4724400"/>
                <a:gd name="connsiteY181" fmla="*/ 2292350 h 3810991"/>
                <a:gd name="connsiteX182" fmla="*/ 2235200 w 4724400"/>
                <a:gd name="connsiteY182" fmla="*/ 2279650 h 3810991"/>
                <a:gd name="connsiteX183" fmla="*/ 2254250 w 4724400"/>
                <a:gd name="connsiteY183" fmla="*/ 2241550 h 3810991"/>
                <a:gd name="connsiteX184" fmla="*/ 2273300 w 4724400"/>
                <a:gd name="connsiteY184" fmla="*/ 2235200 h 3810991"/>
                <a:gd name="connsiteX185" fmla="*/ 2298700 w 4724400"/>
                <a:gd name="connsiteY185" fmla="*/ 2209800 h 3810991"/>
                <a:gd name="connsiteX186" fmla="*/ 2336800 w 4724400"/>
                <a:gd name="connsiteY186" fmla="*/ 2184400 h 3810991"/>
                <a:gd name="connsiteX187" fmla="*/ 2482850 w 4724400"/>
                <a:gd name="connsiteY187" fmla="*/ 2165350 h 3810991"/>
                <a:gd name="connsiteX188" fmla="*/ 2552700 w 4724400"/>
                <a:gd name="connsiteY188" fmla="*/ 2165350 h 3810991"/>
                <a:gd name="connsiteX189" fmla="*/ 2590800 w 4724400"/>
                <a:gd name="connsiteY189" fmla="*/ 2159000 h 3810991"/>
                <a:gd name="connsiteX190" fmla="*/ 2597150 w 4724400"/>
                <a:gd name="connsiteY190" fmla="*/ 2139950 h 3810991"/>
                <a:gd name="connsiteX191" fmla="*/ 2609850 w 4724400"/>
                <a:gd name="connsiteY191" fmla="*/ 2089150 h 3810991"/>
                <a:gd name="connsiteX192" fmla="*/ 2616200 w 4724400"/>
                <a:gd name="connsiteY192" fmla="*/ 2070100 h 3810991"/>
                <a:gd name="connsiteX193" fmla="*/ 2635250 w 4724400"/>
                <a:gd name="connsiteY193" fmla="*/ 2057400 h 3810991"/>
                <a:gd name="connsiteX194" fmla="*/ 2724150 w 4724400"/>
                <a:gd name="connsiteY194" fmla="*/ 2051050 h 3810991"/>
                <a:gd name="connsiteX195" fmla="*/ 2768600 w 4724400"/>
                <a:gd name="connsiteY195" fmla="*/ 2044700 h 3810991"/>
                <a:gd name="connsiteX196" fmla="*/ 2870200 w 4724400"/>
                <a:gd name="connsiteY196" fmla="*/ 2051050 h 3810991"/>
                <a:gd name="connsiteX197" fmla="*/ 2927350 w 4724400"/>
                <a:gd name="connsiteY197" fmla="*/ 2082800 h 3810991"/>
                <a:gd name="connsiteX198" fmla="*/ 2984500 w 4724400"/>
                <a:gd name="connsiteY198" fmla="*/ 2108200 h 3810991"/>
                <a:gd name="connsiteX199" fmla="*/ 3041650 w 4724400"/>
                <a:gd name="connsiteY199" fmla="*/ 2127250 h 3810991"/>
                <a:gd name="connsiteX200" fmla="*/ 3086100 w 4724400"/>
                <a:gd name="connsiteY200" fmla="*/ 2139950 h 3810991"/>
                <a:gd name="connsiteX201" fmla="*/ 3181350 w 4724400"/>
                <a:gd name="connsiteY201" fmla="*/ 2146300 h 3810991"/>
                <a:gd name="connsiteX202" fmla="*/ 3206750 w 4724400"/>
                <a:gd name="connsiteY202" fmla="*/ 2152650 h 3810991"/>
                <a:gd name="connsiteX203" fmla="*/ 3225800 w 4724400"/>
                <a:gd name="connsiteY203" fmla="*/ 2159000 h 3810991"/>
                <a:gd name="connsiteX204" fmla="*/ 3263900 w 4724400"/>
                <a:gd name="connsiteY204" fmla="*/ 2139950 h 3810991"/>
                <a:gd name="connsiteX205" fmla="*/ 3282950 w 4724400"/>
                <a:gd name="connsiteY205" fmla="*/ 2133600 h 3810991"/>
                <a:gd name="connsiteX206" fmla="*/ 3340100 w 4724400"/>
                <a:gd name="connsiteY206" fmla="*/ 2101850 h 3810991"/>
                <a:gd name="connsiteX207" fmla="*/ 3473450 w 4724400"/>
                <a:gd name="connsiteY207" fmla="*/ 2114550 h 3810991"/>
                <a:gd name="connsiteX208" fmla="*/ 3498850 w 4724400"/>
                <a:gd name="connsiteY208" fmla="*/ 2127250 h 3810991"/>
                <a:gd name="connsiteX209" fmla="*/ 3536950 w 4724400"/>
                <a:gd name="connsiteY209" fmla="*/ 2139950 h 3810991"/>
                <a:gd name="connsiteX210" fmla="*/ 3746500 w 4724400"/>
                <a:gd name="connsiteY210" fmla="*/ 2133600 h 3810991"/>
                <a:gd name="connsiteX211" fmla="*/ 3784600 w 4724400"/>
                <a:gd name="connsiteY211" fmla="*/ 2114550 h 3810991"/>
                <a:gd name="connsiteX212" fmla="*/ 3810000 w 4724400"/>
                <a:gd name="connsiteY212" fmla="*/ 2108200 h 3810991"/>
                <a:gd name="connsiteX213" fmla="*/ 3987800 w 4724400"/>
                <a:gd name="connsiteY213" fmla="*/ 2108200 h 3810991"/>
                <a:gd name="connsiteX214" fmla="*/ 4025900 w 4724400"/>
                <a:gd name="connsiteY214" fmla="*/ 2089150 h 3810991"/>
                <a:gd name="connsiteX215" fmla="*/ 4064000 w 4724400"/>
                <a:gd name="connsiteY215" fmla="*/ 2076450 h 3810991"/>
                <a:gd name="connsiteX216" fmla="*/ 4083050 w 4724400"/>
                <a:gd name="connsiteY216" fmla="*/ 2070100 h 3810991"/>
                <a:gd name="connsiteX217" fmla="*/ 4133850 w 4724400"/>
                <a:gd name="connsiteY217" fmla="*/ 2089150 h 3810991"/>
                <a:gd name="connsiteX218" fmla="*/ 4178300 w 4724400"/>
                <a:gd name="connsiteY218" fmla="*/ 2101850 h 3810991"/>
                <a:gd name="connsiteX219" fmla="*/ 4229100 w 4724400"/>
                <a:gd name="connsiteY219" fmla="*/ 2114550 h 3810991"/>
                <a:gd name="connsiteX220" fmla="*/ 4254500 w 4724400"/>
                <a:gd name="connsiteY220" fmla="*/ 2089150 h 3810991"/>
                <a:gd name="connsiteX221" fmla="*/ 4273550 w 4724400"/>
                <a:gd name="connsiteY221" fmla="*/ 2082800 h 3810991"/>
                <a:gd name="connsiteX222" fmla="*/ 4324350 w 4724400"/>
                <a:gd name="connsiteY222" fmla="*/ 2070100 h 3810991"/>
                <a:gd name="connsiteX223" fmla="*/ 4432300 w 4724400"/>
                <a:gd name="connsiteY223" fmla="*/ 2076450 h 3810991"/>
                <a:gd name="connsiteX224" fmla="*/ 4451350 w 4724400"/>
                <a:gd name="connsiteY224" fmla="*/ 2095500 h 3810991"/>
                <a:gd name="connsiteX225" fmla="*/ 4489450 w 4724400"/>
                <a:gd name="connsiteY225" fmla="*/ 2120900 h 3810991"/>
                <a:gd name="connsiteX226" fmla="*/ 4508500 w 4724400"/>
                <a:gd name="connsiteY226" fmla="*/ 2139950 h 3810991"/>
                <a:gd name="connsiteX227" fmla="*/ 4540250 w 4724400"/>
                <a:gd name="connsiteY227" fmla="*/ 2146300 h 3810991"/>
                <a:gd name="connsiteX228" fmla="*/ 4565650 w 4724400"/>
                <a:gd name="connsiteY228" fmla="*/ 2152650 h 3810991"/>
                <a:gd name="connsiteX229" fmla="*/ 4584700 w 4724400"/>
                <a:gd name="connsiteY229" fmla="*/ 2165350 h 3810991"/>
                <a:gd name="connsiteX230" fmla="*/ 4597400 w 4724400"/>
                <a:gd name="connsiteY230" fmla="*/ 2209800 h 3810991"/>
                <a:gd name="connsiteX231" fmla="*/ 4603750 w 4724400"/>
                <a:gd name="connsiteY231" fmla="*/ 2228850 h 3810991"/>
                <a:gd name="connsiteX232" fmla="*/ 4622800 w 4724400"/>
                <a:gd name="connsiteY232" fmla="*/ 2324100 h 3810991"/>
                <a:gd name="connsiteX233" fmla="*/ 4629150 w 4724400"/>
                <a:gd name="connsiteY233" fmla="*/ 2349500 h 3810991"/>
                <a:gd name="connsiteX234" fmla="*/ 4641850 w 4724400"/>
                <a:gd name="connsiteY234" fmla="*/ 2368550 h 3810991"/>
                <a:gd name="connsiteX235" fmla="*/ 4667250 w 4724400"/>
                <a:gd name="connsiteY235" fmla="*/ 2413000 h 3810991"/>
                <a:gd name="connsiteX236" fmla="*/ 4686300 w 4724400"/>
                <a:gd name="connsiteY236" fmla="*/ 2432050 h 3810991"/>
                <a:gd name="connsiteX237" fmla="*/ 4711700 w 4724400"/>
                <a:gd name="connsiteY237" fmla="*/ 2470150 h 3810991"/>
                <a:gd name="connsiteX238" fmla="*/ 4724400 w 4724400"/>
                <a:gd name="connsiteY238" fmla="*/ 2489200 h 3810991"/>
                <a:gd name="connsiteX239" fmla="*/ 4705350 w 4724400"/>
                <a:gd name="connsiteY239" fmla="*/ 2559050 h 3810991"/>
                <a:gd name="connsiteX240" fmla="*/ 4679950 w 4724400"/>
                <a:gd name="connsiteY240" fmla="*/ 2597150 h 3810991"/>
                <a:gd name="connsiteX241" fmla="*/ 4673600 w 4724400"/>
                <a:gd name="connsiteY241" fmla="*/ 2622550 h 3810991"/>
                <a:gd name="connsiteX242" fmla="*/ 4667250 w 4724400"/>
                <a:gd name="connsiteY242" fmla="*/ 2679700 h 3810991"/>
                <a:gd name="connsiteX243" fmla="*/ 4654550 w 4724400"/>
                <a:gd name="connsiteY243" fmla="*/ 2717800 h 3810991"/>
                <a:gd name="connsiteX244" fmla="*/ 4635500 w 4724400"/>
                <a:gd name="connsiteY244" fmla="*/ 2730500 h 3810991"/>
                <a:gd name="connsiteX245" fmla="*/ 4616450 w 4724400"/>
                <a:gd name="connsiteY245" fmla="*/ 2768600 h 3810991"/>
                <a:gd name="connsiteX246" fmla="*/ 4610100 w 4724400"/>
                <a:gd name="connsiteY246" fmla="*/ 2787650 h 3810991"/>
                <a:gd name="connsiteX247" fmla="*/ 4597400 w 4724400"/>
                <a:gd name="connsiteY247" fmla="*/ 2806700 h 3810991"/>
                <a:gd name="connsiteX248" fmla="*/ 4584700 w 4724400"/>
                <a:gd name="connsiteY248" fmla="*/ 2844800 h 3810991"/>
                <a:gd name="connsiteX249" fmla="*/ 4578350 w 4724400"/>
                <a:gd name="connsiteY249" fmla="*/ 2870200 h 3810991"/>
                <a:gd name="connsiteX250" fmla="*/ 4559300 w 4724400"/>
                <a:gd name="connsiteY250" fmla="*/ 2889250 h 3810991"/>
                <a:gd name="connsiteX251" fmla="*/ 4533900 w 4724400"/>
                <a:gd name="connsiteY251" fmla="*/ 2933700 h 3810991"/>
                <a:gd name="connsiteX252" fmla="*/ 4514850 w 4724400"/>
                <a:gd name="connsiteY252" fmla="*/ 2946400 h 3810991"/>
                <a:gd name="connsiteX253" fmla="*/ 4470400 w 4724400"/>
                <a:gd name="connsiteY253" fmla="*/ 2990850 h 3810991"/>
                <a:gd name="connsiteX254" fmla="*/ 4464050 w 4724400"/>
                <a:gd name="connsiteY254" fmla="*/ 3009900 h 3810991"/>
                <a:gd name="connsiteX255" fmla="*/ 4445000 w 4724400"/>
                <a:gd name="connsiteY255" fmla="*/ 3016250 h 3810991"/>
                <a:gd name="connsiteX256" fmla="*/ 4425950 w 4724400"/>
                <a:gd name="connsiteY256" fmla="*/ 3028950 h 3810991"/>
                <a:gd name="connsiteX257" fmla="*/ 4400550 w 4724400"/>
                <a:gd name="connsiteY257" fmla="*/ 3086100 h 3810991"/>
                <a:gd name="connsiteX258" fmla="*/ 4381500 w 4724400"/>
                <a:gd name="connsiteY258" fmla="*/ 3162300 h 3810991"/>
                <a:gd name="connsiteX259" fmla="*/ 4375150 w 4724400"/>
                <a:gd name="connsiteY259" fmla="*/ 3181350 h 3810991"/>
                <a:gd name="connsiteX260" fmla="*/ 4356100 w 4724400"/>
                <a:gd name="connsiteY260" fmla="*/ 3200400 h 3810991"/>
                <a:gd name="connsiteX261" fmla="*/ 4337050 w 4724400"/>
                <a:gd name="connsiteY261" fmla="*/ 3460750 h 3810991"/>
                <a:gd name="connsiteX262" fmla="*/ 4324350 w 4724400"/>
                <a:gd name="connsiteY262" fmla="*/ 3498850 h 3810991"/>
                <a:gd name="connsiteX263" fmla="*/ 4279900 w 4724400"/>
                <a:gd name="connsiteY263" fmla="*/ 3549650 h 3810991"/>
                <a:gd name="connsiteX264" fmla="*/ 4273550 w 4724400"/>
                <a:gd name="connsiteY264" fmla="*/ 3568700 h 3810991"/>
                <a:gd name="connsiteX265" fmla="*/ 4260850 w 4724400"/>
                <a:gd name="connsiteY265" fmla="*/ 3625850 h 3810991"/>
                <a:gd name="connsiteX266" fmla="*/ 4248150 w 4724400"/>
                <a:gd name="connsiteY266" fmla="*/ 3733800 h 3810991"/>
                <a:gd name="connsiteX267" fmla="*/ 4235450 w 4724400"/>
                <a:gd name="connsiteY267" fmla="*/ 3771900 h 3810991"/>
                <a:gd name="connsiteX268" fmla="*/ 4229100 w 4724400"/>
                <a:gd name="connsiteY268" fmla="*/ 3790950 h 3810991"/>
                <a:gd name="connsiteX269" fmla="*/ 4216400 w 4724400"/>
                <a:gd name="connsiteY269" fmla="*/ 3810000 h 3810991"/>
                <a:gd name="connsiteX270" fmla="*/ 4216400 w 4724400"/>
                <a:gd name="connsiteY270" fmla="*/ 3778250 h 381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</a:cxnLst>
              <a:rect l="l" t="t" r="r" b="b"/>
              <a:pathLst>
                <a:path w="4724400" h="3810991">
                  <a:moveTo>
                    <a:pt x="76200" y="1784350"/>
                  </a:moveTo>
                  <a:cubicBezTo>
                    <a:pt x="49297" y="1739512"/>
                    <a:pt x="67419" y="1759446"/>
                    <a:pt x="19050" y="1727200"/>
                  </a:cubicBezTo>
                  <a:lnTo>
                    <a:pt x="0" y="1714500"/>
                  </a:lnTo>
                  <a:cubicBezTo>
                    <a:pt x="2117" y="1703917"/>
                    <a:pt x="4419" y="1693369"/>
                    <a:pt x="6350" y="1682750"/>
                  </a:cubicBezTo>
                  <a:cubicBezTo>
                    <a:pt x="8653" y="1670082"/>
                    <a:pt x="9577" y="1657141"/>
                    <a:pt x="12700" y="1644650"/>
                  </a:cubicBezTo>
                  <a:cubicBezTo>
                    <a:pt x="15947" y="1631663"/>
                    <a:pt x="14261" y="1613976"/>
                    <a:pt x="25400" y="1606550"/>
                  </a:cubicBezTo>
                  <a:lnTo>
                    <a:pt x="44450" y="1593850"/>
                  </a:lnTo>
                  <a:cubicBezTo>
                    <a:pt x="59990" y="1547231"/>
                    <a:pt x="47684" y="1565216"/>
                    <a:pt x="76200" y="1536700"/>
                  </a:cubicBezTo>
                  <a:cubicBezTo>
                    <a:pt x="82550" y="1540933"/>
                    <a:pt x="91205" y="1542928"/>
                    <a:pt x="95250" y="1549400"/>
                  </a:cubicBezTo>
                  <a:cubicBezTo>
                    <a:pt x="102345" y="1560752"/>
                    <a:pt x="96811" y="1580074"/>
                    <a:pt x="107950" y="1587500"/>
                  </a:cubicBezTo>
                  <a:lnTo>
                    <a:pt x="127000" y="1600200"/>
                  </a:lnTo>
                  <a:cubicBezTo>
                    <a:pt x="131233" y="1606550"/>
                    <a:pt x="136600" y="1612276"/>
                    <a:pt x="139700" y="1619250"/>
                  </a:cubicBezTo>
                  <a:cubicBezTo>
                    <a:pt x="145137" y="1631483"/>
                    <a:pt x="148167" y="1644650"/>
                    <a:pt x="152400" y="1657350"/>
                  </a:cubicBezTo>
                  <a:cubicBezTo>
                    <a:pt x="158764" y="1676443"/>
                    <a:pt x="155916" y="1680894"/>
                    <a:pt x="177800" y="1689100"/>
                  </a:cubicBezTo>
                  <a:cubicBezTo>
                    <a:pt x="187906" y="1692890"/>
                    <a:pt x="198967" y="1693333"/>
                    <a:pt x="209550" y="1695450"/>
                  </a:cubicBezTo>
                  <a:cubicBezTo>
                    <a:pt x="211667" y="1689100"/>
                    <a:pt x="212907" y="1682387"/>
                    <a:pt x="215900" y="1676400"/>
                  </a:cubicBezTo>
                  <a:cubicBezTo>
                    <a:pt x="221757" y="1664686"/>
                    <a:pt x="237117" y="1645322"/>
                    <a:pt x="247650" y="1638300"/>
                  </a:cubicBezTo>
                  <a:cubicBezTo>
                    <a:pt x="253219" y="1634587"/>
                    <a:pt x="260350" y="1634067"/>
                    <a:pt x="266700" y="1631950"/>
                  </a:cubicBezTo>
                  <a:cubicBezTo>
                    <a:pt x="286373" y="1612277"/>
                    <a:pt x="285973" y="1618356"/>
                    <a:pt x="292100" y="1593850"/>
                  </a:cubicBezTo>
                  <a:cubicBezTo>
                    <a:pt x="295723" y="1579359"/>
                    <a:pt x="297542" y="1557565"/>
                    <a:pt x="304800" y="1543050"/>
                  </a:cubicBezTo>
                  <a:cubicBezTo>
                    <a:pt x="308213" y="1536224"/>
                    <a:pt x="310874" y="1527786"/>
                    <a:pt x="317500" y="1524000"/>
                  </a:cubicBezTo>
                  <a:cubicBezTo>
                    <a:pt x="326871" y="1518645"/>
                    <a:pt x="338779" y="1520268"/>
                    <a:pt x="349250" y="1517650"/>
                  </a:cubicBezTo>
                  <a:cubicBezTo>
                    <a:pt x="355744" y="1516027"/>
                    <a:pt x="361950" y="1513417"/>
                    <a:pt x="368300" y="1511300"/>
                  </a:cubicBezTo>
                  <a:cubicBezTo>
                    <a:pt x="370417" y="1504950"/>
                    <a:pt x="374650" y="1498943"/>
                    <a:pt x="374650" y="1492250"/>
                  </a:cubicBezTo>
                  <a:cubicBezTo>
                    <a:pt x="374650" y="1483523"/>
                    <a:pt x="376579" y="1469610"/>
                    <a:pt x="368300" y="1466850"/>
                  </a:cubicBezTo>
                  <a:cubicBezTo>
                    <a:pt x="355559" y="1462603"/>
                    <a:pt x="310163" y="1475034"/>
                    <a:pt x="292100" y="1479550"/>
                  </a:cubicBezTo>
                  <a:cubicBezTo>
                    <a:pt x="277283" y="1477433"/>
                    <a:pt x="261037" y="1479893"/>
                    <a:pt x="247650" y="1473200"/>
                  </a:cubicBezTo>
                  <a:cubicBezTo>
                    <a:pt x="241663" y="1470207"/>
                    <a:pt x="241300" y="1460843"/>
                    <a:pt x="241300" y="1454150"/>
                  </a:cubicBezTo>
                  <a:cubicBezTo>
                    <a:pt x="241300" y="1432878"/>
                    <a:pt x="245533" y="1411817"/>
                    <a:pt x="247650" y="1390650"/>
                  </a:cubicBezTo>
                  <a:cubicBezTo>
                    <a:pt x="243821" y="1298756"/>
                    <a:pt x="232167" y="1269823"/>
                    <a:pt x="247650" y="1200150"/>
                  </a:cubicBezTo>
                  <a:cubicBezTo>
                    <a:pt x="249102" y="1193616"/>
                    <a:pt x="248553" y="1184991"/>
                    <a:pt x="254000" y="1181100"/>
                  </a:cubicBezTo>
                  <a:cubicBezTo>
                    <a:pt x="264893" y="1173319"/>
                    <a:pt x="292100" y="1168400"/>
                    <a:pt x="292100" y="1168400"/>
                  </a:cubicBezTo>
                  <a:cubicBezTo>
                    <a:pt x="309033" y="1170517"/>
                    <a:pt x="326829" y="1169010"/>
                    <a:pt x="342900" y="1174750"/>
                  </a:cubicBezTo>
                  <a:cubicBezTo>
                    <a:pt x="357274" y="1179884"/>
                    <a:pt x="368300" y="1191683"/>
                    <a:pt x="381000" y="1200150"/>
                  </a:cubicBezTo>
                  <a:lnTo>
                    <a:pt x="400050" y="1212850"/>
                  </a:lnTo>
                  <a:cubicBezTo>
                    <a:pt x="413596" y="1172213"/>
                    <a:pt x="413228" y="1181531"/>
                    <a:pt x="400050" y="1111250"/>
                  </a:cubicBezTo>
                  <a:cubicBezTo>
                    <a:pt x="398644" y="1103749"/>
                    <a:pt x="391583" y="1098550"/>
                    <a:pt x="387350" y="1092200"/>
                  </a:cubicBezTo>
                  <a:cubicBezTo>
                    <a:pt x="385233" y="1083733"/>
                    <a:pt x="382435" y="1075408"/>
                    <a:pt x="381000" y="1066800"/>
                  </a:cubicBezTo>
                  <a:cubicBezTo>
                    <a:pt x="378195" y="1049967"/>
                    <a:pt x="378226" y="1032686"/>
                    <a:pt x="374650" y="1016000"/>
                  </a:cubicBezTo>
                  <a:cubicBezTo>
                    <a:pt x="371845" y="1002910"/>
                    <a:pt x="365197" y="990887"/>
                    <a:pt x="361950" y="977900"/>
                  </a:cubicBezTo>
                  <a:cubicBezTo>
                    <a:pt x="359833" y="969433"/>
                    <a:pt x="358108" y="960859"/>
                    <a:pt x="355600" y="952500"/>
                  </a:cubicBezTo>
                  <a:cubicBezTo>
                    <a:pt x="351753" y="939678"/>
                    <a:pt x="342900" y="914400"/>
                    <a:pt x="342900" y="914400"/>
                  </a:cubicBezTo>
                  <a:cubicBezTo>
                    <a:pt x="340783" y="899583"/>
                    <a:pt x="339485" y="884626"/>
                    <a:pt x="336550" y="869950"/>
                  </a:cubicBezTo>
                  <a:cubicBezTo>
                    <a:pt x="335237" y="863386"/>
                    <a:pt x="330200" y="857593"/>
                    <a:pt x="330200" y="850900"/>
                  </a:cubicBezTo>
                  <a:cubicBezTo>
                    <a:pt x="330200" y="827427"/>
                    <a:pt x="334386" y="821802"/>
                    <a:pt x="355600" y="819150"/>
                  </a:cubicBezTo>
                  <a:cubicBezTo>
                    <a:pt x="382985" y="815727"/>
                    <a:pt x="410633" y="814917"/>
                    <a:pt x="438150" y="812800"/>
                  </a:cubicBezTo>
                  <a:cubicBezTo>
                    <a:pt x="486033" y="796839"/>
                    <a:pt x="428868" y="820226"/>
                    <a:pt x="469900" y="787400"/>
                  </a:cubicBezTo>
                  <a:cubicBezTo>
                    <a:pt x="475127" y="783219"/>
                    <a:pt x="482963" y="784043"/>
                    <a:pt x="488950" y="781050"/>
                  </a:cubicBezTo>
                  <a:cubicBezTo>
                    <a:pt x="495776" y="777637"/>
                    <a:pt x="501650" y="772583"/>
                    <a:pt x="508000" y="768350"/>
                  </a:cubicBezTo>
                  <a:cubicBezTo>
                    <a:pt x="511460" y="778730"/>
                    <a:pt x="516684" y="799971"/>
                    <a:pt x="527050" y="806450"/>
                  </a:cubicBezTo>
                  <a:cubicBezTo>
                    <a:pt x="538402" y="813545"/>
                    <a:pt x="552450" y="814917"/>
                    <a:pt x="565150" y="819150"/>
                  </a:cubicBezTo>
                  <a:lnTo>
                    <a:pt x="584200" y="825500"/>
                  </a:lnTo>
                  <a:cubicBezTo>
                    <a:pt x="588433" y="819150"/>
                    <a:pt x="593800" y="813424"/>
                    <a:pt x="596900" y="806450"/>
                  </a:cubicBezTo>
                  <a:cubicBezTo>
                    <a:pt x="602337" y="794217"/>
                    <a:pt x="609600" y="768350"/>
                    <a:pt x="609600" y="768350"/>
                  </a:cubicBezTo>
                  <a:cubicBezTo>
                    <a:pt x="607483" y="747183"/>
                    <a:pt x="606485" y="725875"/>
                    <a:pt x="603250" y="704850"/>
                  </a:cubicBezTo>
                  <a:cubicBezTo>
                    <a:pt x="599703" y="681795"/>
                    <a:pt x="594665" y="687680"/>
                    <a:pt x="584200" y="666750"/>
                  </a:cubicBezTo>
                  <a:cubicBezTo>
                    <a:pt x="557910" y="614170"/>
                    <a:pt x="601546" y="683245"/>
                    <a:pt x="565150" y="628650"/>
                  </a:cubicBezTo>
                  <a:cubicBezTo>
                    <a:pt x="563033" y="620183"/>
                    <a:pt x="562238" y="611272"/>
                    <a:pt x="558800" y="603250"/>
                  </a:cubicBezTo>
                  <a:cubicBezTo>
                    <a:pt x="555794" y="596235"/>
                    <a:pt x="546859" y="591794"/>
                    <a:pt x="546100" y="584200"/>
                  </a:cubicBezTo>
                  <a:cubicBezTo>
                    <a:pt x="544611" y="569307"/>
                    <a:pt x="546371" y="553427"/>
                    <a:pt x="552450" y="539750"/>
                  </a:cubicBezTo>
                  <a:cubicBezTo>
                    <a:pt x="555550" y="532776"/>
                    <a:pt x="564354" y="529730"/>
                    <a:pt x="571500" y="527050"/>
                  </a:cubicBezTo>
                  <a:cubicBezTo>
                    <a:pt x="581606" y="523260"/>
                    <a:pt x="592779" y="523318"/>
                    <a:pt x="603250" y="520700"/>
                  </a:cubicBezTo>
                  <a:cubicBezTo>
                    <a:pt x="609744" y="519077"/>
                    <a:pt x="615950" y="516467"/>
                    <a:pt x="622300" y="514350"/>
                  </a:cubicBezTo>
                  <a:cubicBezTo>
                    <a:pt x="627465" y="498856"/>
                    <a:pt x="629040" y="488560"/>
                    <a:pt x="641350" y="476250"/>
                  </a:cubicBezTo>
                  <a:cubicBezTo>
                    <a:pt x="646746" y="470854"/>
                    <a:pt x="654050" y="467783"/>
                    <a:pt x="660400" y="463550"/>
                  </a:cubicBezTo>
                  <a:cubicBezTo>
                    <a:pt x="662517" y="455083"/>
                    <a:pt x="666750" y="446877"/>
                    <a:pt x="666750" y="438150"/>
                  </a:cubicBezTo>
                  <a:cubicBezTo>
                    <a:pt x="666750" y="318119"/>
                    <a:pt x="673469" y="344008"/>
                    <a:pt x="654050" y="285750"/>
                  </a:cubicBezTo>
                  <a:cubicBezTo>
                    <a:pt x="654319" y="283596"/>
                    <a:pt x="657714" y="229454"/>
                    <a:pt x="666750" y="215900"/>
                  </a:cubicBezTo>
                  <a:cubicBezTo>
                    <a:pt x="671731" y="208428"/>
                    <a:pt x="679450" y="203200"/>
                    <a:pt x="685800" y="196850"/>
                  </a:cubicBezTo>
                  <a:cubicBezTo>
                    <a:pt x="700617" y="152400"/>
                    <a:pt x="685800" y="162983"/>
                    <a:pt x="717550" y="152400"/>
                  </a:cubicBezTo>
                  <a:cubicBezTo>
                    <a:pt x="726017" y="139700"/>
                    <a:pt x="738123" y="128780"/>
                    <a:pt x="742950" y="114300"/>
                  </a:cubicBezTo>
                  <a:cubicBezTo>
                    <a:pt x="745067" y="107950"/>
                    <a:pt x="745119" y="100477"/>
                    <a:pt x="749300" y="95250"/>
                  </a:cubicBezTo>
                  <a:cubicBezTo>
                    <a:pt x="754068" y="89291"/>
                    <a:pt x="762000" y="86783"/>
                    <a:pt x="768350" y="82550"/>
                  </a:cubicBezTo>
                  <a:cubicBezTo>
                    <a:pt x="782363" y="12486"/>
                    <a:pt x="774224" y="39528"/>
                    <a:pt x="787400" y="0"/>
                  </a:cubicBezTo>
                  <a:cubicBezTo>
                    <a:pt x="845102" y="8243"/>
                    <a:pt x="817651" y="1617"/>
                    <a:pt x="869950" y="19050"/>
                  </a:cubicBezTo>
                  <a:cubicBezTo>
                    <a:pt x="876300" y="21167"/>
                    <a:pt x="883431" y="21687"/>
                    <a:pt x="889000" y="25400"/>
                  </a:cubicBezTo>
                  <a:lnTo>
                    <a:pt x="908050" y="38100"/>
                  </a:lnTo>
                  <a:cubicBezTo>
                    <a:pt x="912283" y="44450"/>
                    <a:pt x="915354" y="51754"/>
                    <a:pt x="920750" y="57150"/>
                  </a:cubicBezTo>
                  <a:cubicBezTo>
                    <a:pt x="933060" y="69460"/>
                    <a:pt x="943356" y="71035"/>
                    <a:pt x="958850" y="76200"/>
                  </a:cubicBezTo>
                  <a:cubicBezTo>
                    <a:pt x="965200" y="82550"/>
                    <a:pt x="970428" y="90269"/>
                    <a:pt x="977900" y="95250"/>
                  </a:cubicBezTo>
                  <a:cubicBezTo>
                    <a:pt x="997458" y="108289"/>
                    <a:pt x="1020937" y="98173"/>
                    <a:pt x="1041400" y="95250"/>
                  </a:cubicBezTo>
                  <a:cubicBezTo>
                    <a:pt x="1045633" y="88900"/>
                    <a:pt x="1046860" y="78613"/>
                    <a:pt x="1054100" y="76200"/>
                  </a:cubicBezTo>
                  <a:cubicBezTo>
                    <a:pt x="1067768" y="71644"/>
                    <a:pt x="1088972" y="88865"/>
                    <a:pt x="1098550" y="95250"/>
                  </a:cubicBezTo>
                  <a:cubicBezTo>
                    <a:pt x="1102783" y="101600"/>
                    <a:pt x="1105291" y="109532"/>
                    <a:pt x="1111250" y="114300"/>
                  </a:cubicBezTo>
                  <a:cubicBezTo>
                    <a:pt x="1116477" y="118481"/>
                    <a:pt x="1124148" y="118013"/>
                    <a:pt x="1130300" y="120650"/>
                  </a:cubicBezTo>
                  <a:cubicBezTo>
                    <a:pt x="1185227" y="144190"/>
                    <a:pt x="1130074" y="124808"/>
                    <a:pt x="1174750" y="139700"/>
                  </a:cubicBezTo>
                  <a:cubicBezTo>
                    <a:pt x="1191683" y="190500"/>
                    <a:pt x="1166283" y="131233"/>
                    <a:pt x="1200150" y="165100"/>
                  </a:cubicBezTo>
                  <a:cubicBezTo>
                    <a:pt x="1204883" y="169833"/>
                    <a:pt x="1202319" y="178923"/>
                    <a:pt x="1206500" y="184150"/>
                  </a:cubicBezTo>
                  <a:cubicBezTo>
                    <a:pt x="1211268" y="190109"/>
                    <a:pt x="1219200" y="192617"/>
                    <a:pt x="1225550" y="196850"/>
                  </a:cubicBezTo>
                  <a:cubicBezTo>
                    <a:pt x="1241090" y="150231"/>
                    <a:pt x="1228784" y="168216"/>
                    <a:pt x="1257300" y="139700"/>
                  </a:cubicBezTo>
                  <a:cubicBezTo>
                    <a:pt x="1286933" y="141817"/>
                    <a:pt x="1316943" y="140887"/>
                    <a:pt x="1346200" y="146050"/>
                  </a:cubicBezTo>
                  <a:cubicBezTo>
                    <a:pt x="1353716" y="147376"/>
                    <a:pt x="1358624" y="154964"/>
                    <a:pt x="1365250" y="158750"/>
                  </a:cubicBezTo>
                  <a:cubicBezTo>
                    <a:pt x="1373469" y="163446"/>
                    <a:pt x="1382431" y="166754"/>
                    <a:pt x="1390650" y="171450"/>
                  </a:cubicBezTo>
                  <a:cubicBezTo>
                    <a:pt x="1397276" y="175236"/>
                    <a:pt x="1402685" y="181144"/>
                    <a:pt x="1409700" y="184150"/>
                  </a:cubicBezTo>
                  <a:cubicBezTo>
                    <a:pt x="1417722" y="187588"/>
                    <a:pt x="1426709" y="188102"/>
                    <a:pt x="1435100" y="190500"/>
                  </a:cubicBezTo>
                  <a:cubicBezTo>
                    <a:pt x="1479432" y="203166"/>
                    <a:pt x="1422741" y="192363"/>
                    <a:pt x="1498600" y="203200"/>
                  </a:cubicBezTo>
                  <a:cubicBezTo>
                    <a:pt x="1507067" y="201083"/>
                    <a:pt x="1515609" y="199248"/>
                    <a:pt x="1524000" y="196850"/>
                  </a:cubicBezTo>
                  <a:cubicBezTo>
                    <a:pt x="1530436" y="195011"/>
                    <a:pt x="1536448" y="189400"/>
                    <a:pt x="1543050" y="190500"/>
                  </a:cubicBezTo>
                  <a:cubicBezTo>
                    <a:pt x="1550578" y="191755"/>
                    <a:pt x="1555750" y="198967"/>
                    <a:pt x="1562100" y="203200"/>
                  </a:cubicBezTo>
                  <a:cubicBezTo>
                    <a:pt x="1566333" y="209550"/>
                    <a:pt x="1568328" y="218205"/>
                    <a:pt x="1574800" y="222250"/>
                  </a:cubicBezTo>
                  <a:cubicBezTo>
                    <a:pt x="1589965" y="231728"/>
                    <a:pt x="1626519" y="237674"/>
                    <a:pt x="1644650" y="241300"/>
                  </a:cubicBezTo>
                  <a:cubicBezTo>
                    <a:pt x="1663700" y="239183"/>
                    <a:pt x="1682894" y="238101"/>
                    <a:pt x="1701800" y="234950"/>
                  </a:cubicBezTo>
                  <a:cubicBezTo>
                    <a:pt x="1708402" y="233850"/>
                    <a:pt x="1714157" y="228600"/>
                    <a:pt x="1720850" y="228600"/>
                  </a:cubicBezTo>
                  <a:cubicBezTo>
                    <a:pt x="1740017" y="228600"/>
                    <a:pt x="1758950" y="232833"/>
                    <a:pt x="1778000" y="234950"/>
                  </a:cubicBezTo>
                  <a:cubicBezTo>
                    <a:pt x="1826140" y="250997"/>
                    <a:pt x="1805390" y="239618"/>
                    <a:pt x="1841500" y="266700"/>
                  </a:cubicBezTo>
                  <a:cubicBezTo>
                    <a:pt x="1852022" y="298266"/>
                    <a:pt x="1851802" y="288474"/>
                    <a:pt x="1841500" y="336550"/>
                  </a:cubicBezTo>
                  <a:cubicBezTo>
                    <a:pt x="1838695" y="349640"/>
                    <a:pt x="1828800" y="374650"/>
                    <a:pt x="1828800" y="374650"/>
                  </a:cubicBezTo>
                  <a:cubicBezTo>
                    <a:pt x="1826683" y="440267"/>
                    <a:pt x="1826305" y="505962"/>
                    <a:pt x="1822450" y="571500"/>
                  </a:cubicBezTo>
                  <a:cubicBezTo>
                    <a:pt x="1822057" y="578182"/>
                    <a:pt x="1819093" y="584563"/>
                    <a:pt x="1816100" y="590550"/>
                  </a:cubicBezTo>
                  <a:cubicBezTo>
                    <a:pt x="1812687" y="597376"/>
                    <a:pt x="1806500" y="602626"/>
                    <a:pt x="1803400" y="609600"/>
                  </a:cubicBezTo>
                  <a:cubicBezTo>
                    <a:pt x="1789525" y="640818"/>
                    <a:pt x="1791521" y="648376"/>
                    <a:pt x="1784350" y="679450"/>
                  </a:cubicBezTo>
                  <a:cubicBezTo>
                    <a:pt x="1780425" y="696457"/>
                    <a:pt x="1771650" y="730250"/>
                    <a:pt x="1771650" y="730250"/>
                  </a:cubicBezTo>
                  <a:cubicBezTo>
                    <a:pt x="1775883" y="738717"/>
                    <a:pt x="1779654" y="747431"/>
                    <a:pt x="1784350" y="755650"/>
                  </a:cubicBezTo>
                  <a:cubicBezTo>
                    <a:pt x="1788136" y="762276"/>
                    <a:pt x="1793950" y="767726"/>
                    <a:pt x="1797050" y="774700"/>
                  </a:cubicBezTo>
                  <a:cubicBezTo>
                    <a:pt x="1802487" y="786933"/>
                    <a:pt x="1805517" y="800100"/>
                    <a:pt x="1809750" y="812800"/>
                  </a:cubicBezTo>
                  <a:lnTo>
                    <a:pt x="1816100" y="831850"/>
                  </a:lnTo>
                  <a:cubicBezTo>
                    <a:pt x="1818217" y="838200"/>
                    <a:pt x="1816881" y="847187"/>
                    <a:pt x="1822450" y="850900"/>
                  </a:cubicBezTo>
                  <a:lnTo>
                    <a:pt x="1860550" y="876300"/>
                  </a:lnTo>
                  <a:lnTo>
                    <a:pt x="1879600" y="889000"/>
                  </a:lnTo>
                  <a:cubicBezTo>
                    <a:pt x="1883833" y="895350"/>
                    <a:pt x="1888887" y="901224"/>
                    <a:pt x="1892300" y="908050"/>
                  </a:cubicBezTo>
                  <a:cubicBezTo>
                    <a:pt x="1895293" y="914037"/>
                    <a:pt x="1895399" y="921249"/>
                    <a:pt x="1898650" y="927100"/>
                  </a:cubicBezTo>
                  <a:cubicBezTo>
                    <a:pt x="1906063" y="940443"/>
                    <a:pt x="1917224" y="951548"/>
                    <a:pt x="1924050" y="965200"/>
                  </a:cubicBezTo>
                  <a:cubicBezTo>
                    <a:pt x="1928283" y="973667"/>
                    <a:pt x="1930057" y="983907"/>
                    <a:pt x="1936750" y="990600"/>
                  </a:cubicBezTo>
                  <a:cubicBezTo>
                    <a:pt x="1943443" y="997293"/>
                    <a:pt x="1953683" y="999067"/>
                    <a:pt x="1962150" y="1003300"/>
                  </a:cubicBezTo>
                  <a:cubicBezTo>
                    <a:pt x="2007509" y="1063779"/>
                    <a:pt x="1950079" y="993861"/>
                    <a:pt x="2012950" y="1047750"/>
                  </a:cubicBezTo>
                  <a:cubicBezTo>
                    <a:pt x="2018744" y="1052717"/>
                    <a:pt x="2020254" y="1061404"/>
                    <a:pt x="2025650" y="1066800"/>
                  </a:cubicBezTo>
                  <a:cubicBezTo>
                    <a:pt x="2046671" y="1087821"/>
                    <a:pt x="2045198" y="1072278"/>
                    <a:pt x="2070100" y="1092200"/>
                  </a:cubicBezTo>
                  <a:cubicBezTo>
                    <a:pt x="2131290" y="1141152"/>
                    <a:pt x="2084320" y="1122340"/>
                    <a:pt x="2127250" y="1136650"/>
                  </a:cubicBezTo>
                  <a:cubicBezTo>
                    <a:pt x="2202513" y="1191387"/>
                    <a:pt x="2169788" y="1178346"/>
                    <a:pt x="2216150" y="1193800"/>
                  </a:cubicBezTo>
                  <a:cubicBezTo>
                    <a:pt x="2222500" y="1200150"/>
                    <a:pt x="2230219" y="1205378"/>
                    <a:pt x="2235200" y="1212850"/>
                  </a:cubicBezTo>
                  <a:cubicBezTo>
                    <a:pt x="2252455" y="1238733"/>
                    <a:pt x="2235322" y="1319989"/>
                    <a:pt x="2235200" y="1320800"/>
                  </a:cubicBezTo>
                  <a:cubicBezTo>
                    <a:pt x="2233214" y="1334039"/>
                    <a:pt x="2229926" y="1347761"/>
                    <a:pt x="2222500" y="1358900"/>
                  </a:cubicBezTo>
                  <a:lnTo>
                    <a:pt x="2197100" y="1397000"/>
                  </a:lnTo>
                  <a:cubicBezTo>
                    <a:pt x="2192867" y="1403350"/>
                    <a:pt x="2186813" y="1408810"/>
                    <a:pt x="2184400" y="1416050"/>
                  </a:cubicBezTo>
                  <a:cubicBezTo>
                    <a:pt x="2176574" y="1439529"/>
                    <a:pt x="2180954" y="1435855"/>
                    <a:pt x="2159000" y="1454150"/>
                  </a:cubicBezTo>
                  <a:cubicBezTo>
                    <a:pt x="2132377" y="1476336"/>
                    <a:pt x="2131460" y="1465447"/>
                    <a:pt x="2089150" y="1479550"/>
                  </a:cubicBezTo>
                  <a:lnTo>
                    <a:pt x="2051050" y="1492250"/>
                  </a:lnTo>
                  <a:cubicBezTo>
                    <a:pt x="2016457" y="1544139"/>
                    <a:pt x="2052478" y="1483205"/>
                    <a:pt x="2032000" y="1612900"/>
                  </a:cubicBezTo>
                  <a:cubicBezTo>
                    <a:pt x="2030810" y="1620438"/>
                    <a:pt x="2022713" y="1625124"/>
                    <a:pt x="2019300" y="1631950"/>
                  </a:cubicBezTo>
                  <a:cubicBezTo>
                    <a:pt x="2016307" y="1637937"/>
                    <a:pt x="2016201" y="1645149"/>
                    <a:pt x="2012950" y="1651000"/>
                  </a:cubicBezTo>
                  <a:cubicBezTo>
                    <a:pt x="2005537" y="1664343"/>
                    <a:pt x="1992377" y="1674620"/>
                    <a:pt x="1987550" y="1689100"/>
                  </a:cubicBezTo>
                  <a:cubicBezTo>
                    <a:pt x="1985433" y="1695450"/>
                    <a:pt x="1984193" y="1702163"/>
                    <a:pt x="1981200" y="1708150"/>
                  </a:cubicBezTo>
                  <a:cubicBezTo>
                    <a:pt x="1977787" y="1714976"/>
                    <a:pt x="1974972" y="1723155"/>
                    <a:pt x="1968500" y="1727200"/>
                  </a:cubicBezTo>
                  <a:cubicBezTo>
                    <a:pt x="1957148" y="1734295"/>
                    <a:pt x="1943100" y="1735667"/>
                    <a:pt x="1930400" y="1739900"/>
                  </a:cubicBezTo>
                  <a:lnTo>
                    <a:pt x="1911350" y="1746250"/>
                  </a:lnTo>
                  <a:cubicBezTo>
                    <a:pt x="1903980" y="1768361"/>
                    <a:pt x="1897842" y="1766352"/>
                    <a:pt x="1924050" y="1778000"/>
                  </a:cubicBezTo>
                  <a:cubicBezTo>
                    <a:pt x="1936283" y="1783437"/>
                    <a:pt x="1962150" y="1790700"/>
                    <a:pt x="1962150" y="1790700"/>
                  </a:cubicBezTo>
                  <a:cubicBezTo>
                    <a:pt x="1974850" y="1788583"/>
                    <a:pt x="1988036" y="1788421"/>
                    <a:pt x="2000250" y="1784350"/>
                  </a:cubicBezTo>
                  <a:cubicBezTo>
                    <a:pt x="2007490" y="1781937"/>
                    <a:pt x="2011772" y="1772905"/>
                    <a:pt x="2019300" y="1771650"/>
                  </a:cubicBezTo>
                  <a:cubicBezTo>
                    <a:pt x="2025902" y="1770550"/>
                    <a:pt x="2031914" y="1776161"/>
                    <a:pt x="2038350" y="1778000"/>
                  </a:cubicBezTo>
                  <a:cubicBezTo>
                    <a:pt x="2046741" y="1780398"/>
                    <a:pt x="2055283" y="1782233"/>
                    <a:pt x="2063750" y="1784350"/>
                  </a:cubicBezTo>
                  <a:cubicBezTo>
                    <a:pt x="2070100" y="1788583"/>
                    <a:pt x="2075191" y="1796465"/>
                    <a:pt x="2082800" y="1797050"/>
                  </a:cubicBezTo>
                  <a:cubicBezTo>
                    <a:pt x="2122704" y="1800120"/>
                    <a:pt x="2135640" y="1794253"/>
                    <a:pt x="2165350" y="1784350"/>
                  </a:cubicBezTo>
                  <a:cubicBezTo>
                    <a:pt x="2169583" y="1778000"/>
                    <a:pt x="2174637" y="1772126"/>
                    <a:pt x="2178050" y="1765300"/>
                  </a:cubicBezTo>
                  <a:cubicBezTo>
                    <a:pt x="2181043" y="1759313"/>
                    <a:pt x="2179667" y="1750983"/>
                    <a:pt x="2184400" y="1746250"/>
                  </a:cubicBezTo>
                  <a:cubicBezTo>
                    <a:pt x="2189133" y="1741517"/>
                    <a:pt x="2197100" y="1742017"/>
                    <a:pt x="2203450" y="1739900"/>
                  </a:cubicBezTo>
                  <a:cubicBezTo>
                    <a:pt x="2242909" y="1753053"/>
                    <a:pt x="2229289" y="1741645"/>
                    <a:pt x="2216150" y="1816100"/>
                  </a:cubicBezTo>
                  <a:cubicBezTo>
                    <a:pt x="2213455" y="1831370"/>
                    <a:pt x="2203796" y="1860204"/>
                    <a:pt x="2190750" y="1873250"/>
                  </a:cubicBezTo>
                  <a:cubicBezTo>
                    <a:pt x="2185354" y="1878646"/>
                    <a:pt x="2178050" y="1881717"/>
                    <a:pt x="2171700" y="1885950"/>
                  </a:cubicBezTo>
                  <a:cubicBezTo>
                    <a:pt x="2167467" y="1892300"/>
                    <a:pt x="2164396" y="1899604"/>
                    <a:pt x="2159000" y="1905000"/>
                  </a:cubicBezTo>
                  <a:cubicBezTo>
                    <a:pt x="2153604" y="1910396"/>
                    <a:pt x="2144718" y="1911741"/>
                    <a:pt x="2139950" y="1917700"/>
                  </a:cubicBezTo>
                  <a:cubicBezTo>
                    <a:pt x="2135769" y="1922927"/>
                    <a:pt x="2136851" y="1930899"/>
                    <a:pt x="2133600" y="1936750"/>
                  </a:cubicBezTo>
                  <a:cubicBezTo>
                    <a:pt x="2097209" y="2002254"/>
                    <a:pt x="2116218" y="1950795"/>
                    <a:pt x="2101850" y="1993900"/>
                  </a:cubicBezTo>
                  <a:cubicBezTo>
                    <a:pt x="2099733" y="2021417"/>
                    <a:pt x="2103082" y="2049914"/>
                    <a:pt x="2095500" y="2076450"/>
                  </a:cubicBezTo>
                  <a:cubicBezTo>
                    <a:pt x="2093661" y="2082886"/>
                    <a:pt x="2082437" y="2079807"/>
                    <a:pt x="2076450" y="2082800"/>
                  </a:cubicBezTo>
                  <a:cubicBezTo>
                    <a:pt x="2032597" y="2104726"/>
                    <a:pt x="2084863" y="2088634"/>
                    <a:pt x="2032000" y="2101850"/>
                  </a:cubicBezTo>
                  <a:cubicBezTo>
                    <a:pt x="2029883" y="2108200"/>
                    <a:pt x="2028643" y="2114913"/>
                    <a:pt x="2025650" y="2120900"/>
                  </a:cubicBezTo>
                  <a:cubicBezTo>
                    <a:pt x="2022237" y="2127726"/>
                    <a:pt x="2015956" y="2132935"/>
                    <a:pt x="2012950" y="2139950"/>
                  </a:cubicBezTo>
                  <a:cubicBezTo>
                    <a:pt x="2009512" y="2147972"/>
                    <a:pt x="2008035" y="2156742"/>
                    <a:pt x="2006600" y="2165350"/>
                  </a:cubicBezTo>
                  <a:cubicBezTo>
                    <a:pt x="2004436" y="2178333"/>
                    <a:pt x="2001695" y="2223363"/>
                    <a:pt x="1993900" y="2241550"/>
                  </a:cubicBezTo>
                  <a:cubicBezTo>
                    <a:pt x="1981434" y="2270638"/>
                    <a:pt x="1984979" y="2254267"/>
                    <a:pt x="1962150" y="2266950"/>
                  </a:cubicBezTo>
                  <a:cubicBezTo>
                    <a:pt x="1948807" y="2274363"/>
                    <a:pt x="1924050" y="2292350"/>
                    <a:pt x="1924050" y="2292350"/>
                  </a:cubicBezTo>
                  <a:cubicBezTo>
                    <a:pt x="1921933" y="2298700"/>
                    <a:pt x="1912131" y="2307687"/>
                    <a:pt x="1917700" y="2311400"/>
                  </a:cubicBezTo>
                  <a:cubicBezTo>
                    <a:pt x="1930153" y="2319702"/>
                    <a:pt x="1947474" y="2314815"/>
                    <a:pt x="1962150" y="2317750"/>
                  </a:cubicBezTo>
                  <a:cubicBezTo>
                    <a:pt x="1980765" y="2321473"/>
                    <a:pt x="1988529" y="2329055"/>
                    <a:pt x="2006600" y="2336800"/>
                  </a:cubicBezTo>
                  <a:cubicBezTo>
                    <a:pt x="2012752" y="2339437"/>
                    <a:pt x="2019300" y="2341033"/>
                    <a:pt x="2025650" y="2343150"/>
                  </a:cubicBezTo>
                  <a:cubicBezTo>
                    <a:pt x="2040467" y="2341033"/>
                    <a:pt x="2055424" y="2339735"/>
                    <a:pt x="2070100" y="2336800"/>
                  </a:cubicBezTo>
                  <a:cubicBezTo>
                    <a:pt x="2076664" y="2335487"/>
                    <a:pt x="2082714" y="2332289"/>
                    <a:pt x="2089150" y="2330450"/>
                  </a:cubicBezTo>
                  <a:cubicBezTo>
                    <a:pt x="2097541" y="2328052"/>
                    <a:pt x="2106159" y="2326498"/>
                    <a:pt x="2114550" y="2324100"/>
                  </a:cubicBezTo>
                  <a:cubicBezTo>
                    <a:pt x="2120986" y="2322261"/>
                    <a:pt x="2127164" y="2319589"/>
                    <a:pt x="2133600" y="2317750"/>
                  </a:cubicBezTo>
                  <a:cubicBezTo>
                    <a:pt x="2200778" y="2298556"/>
                    <a:pt x="2106558" y="2328881"/>
                    <a:pt x="2197100" y="2298700"/>
                  </a:cubicBezTo>
                  <a:cubicBezTo>
                    <a:pt x="2203450" y="2296583"/>
                    <a:pt x="2210581" y="2296063"/>
                    <a:pt x="2216150" y="2292350"/>
                  </a:cubicBezTo>
                  <a:lnTo>
                    <a:pt x="2235200" y="2279650"/>
                  </a:lnTo>
                  <a:cubicBezTo>
                    <a:pt x="2239383" y="2267101"/>
                    <a:pt x="2243059" y="2250502"/>
                    <a:pt x="2254250" y="2241550"/>
                  </a:cubicBezTo>
                  <a:cubicBezTo>
                    <a:pt x="2259477" y="2237369"/>
                    <a:pt x="2266950" y="2237317"/>
                    <a:pt x="2273300" y="2235200"/>
                  </a:cubicBezTo>
                  <a:cubicBezTo>
                    <a:pt x="2284076" y="2202873"/>
                    <a:pt x="2270991" y="2225194"/>
                    <a:pt x="2298700" y="2209800"/>
                  </a:cubicBezTo>
                  <a:cubicBezTo>
                    <a:pt x="2312043" y="2202387"/>
                    <a:pt x="2322320" y="2189227"/>
                    <a:pt x="2336800" y="2184400"/>
                  </a:cubicBezTo>
                  <a:cubicBezTo>
                    <a:pt x="2409096" y="2160301"/>
                    <a:pt x="2361536" y="2172486"/>
                    <a:pt x="2482850" y="2165350"/>
                  </a:cubicBezTo>
                  <a:cubicBezTo>
                    <a:pt x="2595120" y="2146638"/>
                    <a:pt x="2455075" y="2165350"/>
                    <a:pt x="2552700" y="2165350"/>
                  </a:cubicBezTo>
                  <a:cubicBezTo>
                    <a:pt x="2565575" y="2165350"/>
                    <a:pt x="2578100" y="2161117"/>
                    <a:pt x="2590800" y="2159000"/>
                  </a:cubicBezTo>
                  <a:cubicBezTo>
                    <a:pt x="2592917" y="2152650"/>
                    <a:pt x="2595389" y="2146408"/>
                    <a:pt x="2597150" y="2139950"/>
                  </a:cubicBezTo>
                  <a:cubicBezTo>
                    <a:pt x="2601743" y="2123111"/>
                    <a:pt x="2604330" y="2105709"/>
                    <a:pt x="2609850" y="2089150"/>
                  </a:cubicBezTo>
                  <a:cubicBezTo>
                    <a:pt x="2611967" y="2082800"/>
                    <a:pt x="2612019" y="2075327"/>
                    <a:pt x="2616200" y="2070100"/>
                  </a:cubicBezTo>
                  <a:cubicBezTo>
                    <a:pt x="2620968" y="2064141"/>
                    <a:pt x="2627734" y="2058726"/>
                    <a:pt x="2635250" y="2057400"/>
                  </a:cubicBezTo>
                  <a:cubicBezTo>
                    <a:pt x="2664507" y="2052237"/>
                    <a:pt x="2694575" y="2053867"/>
                    <a:pt x="2724150" y="2051050"/>
                  </a:cubicBezTo>
                  <a:cubicBezTo>
                    <a:pt x="2739050" y="2049631"/>
                    <a:pt x="2753783" y="2046817"/>
                    <a:pt x="2768600" y="2044700"/>
                  </a:cubicBezTo>
                  <a:cubicBezTo>
                    <a:pt x="2802467" y="2046817"/>
                    <a:pt x="2836454" y="2047498"/>
                    <a:pt x="2870200" y="2051050"/>
                  </a:cubicBezTo>
                  <a:cubicBezTo>
                    <a:pt x="2898189" y="2053996"/>
                    <a:pt x="2896317" y="2072456"/>
                    <a:pt x="2927350" y="2082800"/>
                  </a:cubicBezTo>
                  <a:cubicBezTo>
                    <a:pt x="3025644" y="2115565"/>
                    <a:pt x="2924123" y="2078011"/>
                    <a:pt x="2984500" y="2108200"/>
                  </a:cubicBezTo>
                  <a:cubicBezTo>
                    <a:pt x="3013691" y="2122796"/>
                    <a:pt x="3013355" y="2119166"/>
                    <a:pt x="3041650" y="2127250"/>
                  </a:cubicBezTo>
                  <a:cubicBezTo>
                    <a:pt x="3056571" y="2131513"/>
                    <a:pt x="3070385" y="2138296"/>
                    <a:pt x="3086100" y="2139950"/>
                  </a:cubicBezTo>
                  <a:cubicBezTo>
                    <a:pt x="3117746" y="2143281"/>
                    <a:pt x="3149600" y="2144183"/>
                    <a:pt x="3181350" y="2146300"/>
                  </a:cubicBezTo>
                  <a:cubicBezTo>
                    <a:pt x="3189817" y="2148417"/>
                    <a:pt x="3198359" y="2150252"/>
                    <a:pt x="3206750" y="2152650"/>
                  </a:cubicBezTo>
                  <a:cubicBezTo>
                    <a:pt x="3213186" y="2154489"/>
                    <a:pt x="3219107" y="2159000"/>
                    <a:pt x="3225800" y="2159000"/>
                  </a:cubicBezTo>
                  <a:cubicBezTo>
                    <a:pt x="3241761" y="2159000"/>
                    <a:pt x="3251058" y="2146371"/>
                    <a:pt x="3263900" y="2139950"/>
                  </a:cubicBezTo>
                  <a:cubicBezTo>
                    <a:pt x="3269887" y="2136957"/>
                    <a:pt x="3277099" y="2136851"/>
                    <a:pt x="3282950" y="2133600"/>
                  </a:cubicBezTo>
                  <a:cubicBezTo>
                    <a:pt x="3348454" y="2097209"/>
                    <a:pt x="3296995" y="2116218"/>
                    <a:pt x="3340100" y="2101850"/>
                  </a:cubicBezTo>
                  <a:cubicBezTo>
                    <a:pt x="3350062" y="2102514"/>
                    <a:pt x="3443670" y="2105616"/>
                    <a:pt x="3473450" y="2114550"/>
                  </a:cubicBezTo>
                  <a:cubicBezTo>
                    <a:pt x="3482517" y="2117270"/>
                    <a:pt x="3490061" y="2123734"/>
                    <a:pt x="3498850" y="2127250"/>
                  </a:cubicBezTo>
                  <a:cubicBezTo>
                    <a:pt x="3511279" y="2132222"/>
                    <a:pt x="3536950" y="2139950"/>
                    <a:pt x="3536950" y="2139950"/>
                  </a:cubicBezTo>
                  <a:cubicBezTo>
                    <a:pt x="3606800" y="2137833"/>
                    <a:pt x="3676726" y="2137476"/>
                    <a:pt x="3746500" y="2133600"/>
                  </a:cubicBezTo>
                  <a:cubicBezTo>
                    <a:pt x="3766995" y="2132461"/>
                    <a:pt x="3766588" y="2122269"/>
                    <a:pt x="3784600" y="2114550"/>
                  </a:cubicBezTo>
                  <a:cubicBezTo>
                    <a:pt x="3792622" y="2111112"/>
                    <a:pt x="3801533" y="2110317"/>
                    <a:pt x="3810000" y="2108200"/>
                  </a:cubicBezTo>
                  <a:cubicBezTo>
                    <a:pt x="3898379" y="2115565"/>
                    <a:pt x="3889567" y="2118540"/>
                    <a:pt x="3987800" y="2108200"/>
                  </a:cubicBezTo>
                  <a:cubicBezTo>
                    <a:pt x="4010559" y="2105804"/>
                    <a:pt x="4005307" y="2098303"/>
                    <a:pt x="4025900" y="2089150"/>
                  </a:cubicBezTo>
                  <a:cubicBezTo>
                    <a:pt x="4038133" y="2083713"/>
                    <a:pt x="4051300" y="2080683"/>
                    <a:pt x="4064000" y="2076450"/>
                  </a:cubicBezTo>
                  <a:lnTo>
                    <a:pt x="4083050" y="2070100"/>
                  </a:lnTo>
                  <a:cubicBezTo>
                    <a:pt x="4144306" y="2082351"/>
                    <a:pt x="4090247" y="2067349"/>
                    <a:pt x="4133850" y="2089150"/>
                  </a:cubicBezTo>
                  <a:cubicBezTo>
                    <a:pt x="4144000" y="2094225"/>
                    <a:pt x="4168805" y="2099137"/>
                    <a:pt x="4178300" y="2101850"/>
                  </a:cubicBezTo>
                  <a:cubicBezTo>
                    <a:pt x="4223861" y="2114867"/>
                    <a:pt x="4164549" y="2101640"/>
                    <a:pt x="4229100" y="2114550"/>
                  </a:cubicBezTo>
                  <a:cubicBezTo>
                    <a:pt x="4279900" y="2097617"/>
                    <a:pt x="4220633" y="2123017"/>
                    <a:pt x="4254500" y="2089150"/>
                  </a:cubicBezTo>
                  <a:cubicBezTo>
                    <a:pt x="4259233" y="2084417"/>
                    <a:pt x="4267056" y="2084423"/>
                    <a:pt x="4273550" y="2082800"/>
                  </a:cubicBezTo>
                  <a:lnTo>
                    <a:pt x="4324350" y="2070100"/>
                  </a:lnTo>
                  <a:cubicBezTo>
                    <a:pt x="4360333" y="2072217"/>
                    <a:pt x="4396954" y="2069381"/>
                    <a:pt x="4432300" y="2076450"/>
                  </a:cubicBezTo>
                  <a:cubicBezTo>
                    <a:pt x="4441106" y="2078211"/>
                    <a:pt x="4444261" y="2089987"/>
                    <a:pt x="4451350" y="2095500"/>
                  </a:cubicBezTo>
                  <a:cubicBezTo>
                    <a:pt x="4463398" y="2104871"/>
                    <a:pt x="4478657" y="2110107"/>
                    <a:pt x="4489450" y="2120900"/>
                  </a:cubicBezTo>
                  <a:cubicBezTo>
                    <a:pt x="4495800" y="2127250"/>
                    <a:pt x="4500468" y="2135934"/>
                    <a:pt x="4508500" y="2139950"/>
                  </a:cubicBezTo>
                  <a:cubicBezTo>
                    <a:pt x="4518153" y="2144777"/>
                    <a:pt x="4529714" y="2143959"/>
                    <a:pt x="4540250" y="2146300"/>
                  </a:cubicBezTo>
                  <a:cubicBezTo>
                    <a:pt x="4548769" y="2148193"/>
                    <a:pt x="4557183" y="2150533"/>
                    <a:pt x="4565650" y="2152650"/>
                  </a:cubicBezTo>
                  <a:cubicBezTo>
                    <a:pt x="4572000" y="2156883"/>
                    <a:pt x="4579932" y="2159391"/>
                    <a:pt x="4584700" y="2165350"/>
                  </a:cubicBezTo>
                  <a:cubicBezTo>
                    <a:pt x="4588083" y="2169579"/>
                    <a:pt x="4596893" y="2208025"/>
                    <a:pt x="4597400" y="2209800"/>
                  </a:cubicBezTo>
                  <a:cubicBezTo>
                    <a:pt x="4599239" y="2216236"/>
                    <a:pt x="4602298" y="2222316"/>
                    <a:pt x="4603750" y="2228850"/>
                  </a:cubicBezTo>
                  <a:cubicBezTo>
                    <a:pt x="4610774" y="2260458"/>
                    <a:pt x="4614947" y="2292688"/>
                    <a:pt x="4622800" y="2324100"/>
                  </a:cubicBezTo>
                  <a:cubicBezTo>
                    <a:pt x="4624917" y="2332567"/>
                    <a:pt x="4625712" y="2341478"/>
                    <a:pt x="4629150" y="2349500"/>
                  </a:cubicBezTo>
                  <a:cubicBezTo>
                    <a:pt x="4632156" y="2356515"/>
                    <a:pt x="4638064" y="2361924"/>
                    <a:pt x="4641850" y="2368550"/>
                  </a:cubicBezTo>
                  <a:cubicBezTo>
                    <a:pt x="4653142" y="2388312"/>
                    <a:pt x="4653186" y="2396123"/>
                    <a:pt x="4667250" y="2413000"/>
                  </a:cubicBezTo>
                  <a:cubicBezTo>
                    <a:pt x="4672999" y="2419899"/>
                    <a:pt x="4680787" y="2424961"/>
                    <a:pt x="4686300" y="2432050"/>
                  </a:cubicBezTo>
                  <a:cubicBezTo>
                    <a:pt x="4695671" y="2444098"/>
                    <a:pt x="4703233" y="2457450"/>
                    <a:pt x="4711700" y="2470150"/>
                  </a:cubicBezTo>
                  <a:lnTo>
                    <a:pt x="4724400" y="2489200"/>
                  </a:lnTo>
                  <a:cubicBezTo>
                    <a:pt x="4718628" y="2529605"/>
                    <a:pt x="4723531" y="2528748"/>
                    <a:pt x="4705350" y="2559050"/>
                  </a:cubicBezTo>
                  <a:cubicBezTo>
                    <a:pt x="4697497" y="2572138"/>
                    <a:pt x="4679950" y="2597150"/>
                    <a:pt x="4679950" y="2597150"/>
                  </a:cubicBezTo>
                  <a:cubicBezTo>
                    <a:pt x="4677833" y="2605617"/>
                    <a:pt x="4674927" y="2613924"/>
                    <a:pt x="4673600" y="2622550"/>
                  </a:cubicBezTo>
                  <a:cubicBezTo>
                    <a:pt x="4670685" y="2641494"/>
                    <a:pt x="4671009" y="2660905"/>
                    <a:pt x="4667250" y="2679700"/>
                  </a:cubicBezTo>
                  <a:cubicBezTo>
                    <a:pt x="4664625" y="2692827"/>
                    <a:pt x="4665689" y="2710374"/>
                    <a:pt x="4654550" y="2717800"/>
                  </a:cubicBezTo>
                  <a:lnTo>
                    <a:pt x="4635500" y="2730500"/>
                  </a:lnTo>
                  <a:cubicBezTo>
                    <a:pt x="4619539" y="2778383"/>
                    <a:pt x="4641069" y="2719361"/>
                    <a:pt x="4616450" y="2768600"/>
                  </a:cubicBezTo>
                  <a:cubicBezTo>
                    <a:pt x="4613457" y="2774587"/>
                    <a:pt x="4613093" y="2781663"/>
                    <a:pt x="4610100" y="2787650"/>
                  </a:cubicBezTo>
                  <a:cubicBezTo>
                    <a:pt x="4606687" y="2794476"/>
                    <a:pt x="4600500" y="2799726"/>
                    <a:pt x="4597400" y="2806700"/>
                  </a:cubicBezTo>
                  <a:cubicBezTo>
                    <a:pt x="4591963" y="2818933"/>
                    <a:pt x="4587947" y="2831813"/>
                    <a:pt x="4584700" y="2844800"/>
                  </a:cubicBezTo>
                  <a:cubicBezTo>
                    <a:pt x="4582583" y="2853267"/>
                    <a:pt x="4582680" y="2862623"/>
                    <a:pt x="4578350" y="2870200"/>
                  </a:cubicBezTo>
                  <a:cubicBezTo>
                    <a:pt x="4573895" y="2877997"/>
                    <a:pt x="4564520" y="2881942"/>
                    <a:pt x="4559300" y="2889250"/>
                  </a:cubicBezTo>
                  <a:cubicBezTo>
                    <a:pt x="4546849" y="2906681"/>
                    <a:pt x="4548898" y="2918702"/>
                    <a:pt x="4533900" y="2933700"/>
                  </a:cubicBezTo>
                  <a:cubicBezTo>
                    <a:pt x="4528504" y="2939096"/>
                    <a:pt x="4521200" y="2942167"/>
                    <a:pt x="4514850" y="2946400"/>
                  </a:cubicBezTo>
                  <a:cubicBezTo>
                    <a:pt x="4485737" y="2990069"/>
                    <a:pt x="4503930" y="2979673"/>
                    <a:pt x="4470400" y="2990850"/>
                  </a:cubicBezTo>
                  <a:cubicBezTo>
                    <a:pt x="4468283" y="2997200"/>
                    <a:pt x="4468783" y="3005167"/>
                    <a:pt x="4464050" y="3009900"/>
                  </a:cubicBezTo>
                  <a:cubicBezTo>
                    <a:pt x="4459317" y="3014633"/>
                    <a:pt x="4450987" y="3013257"/>
                    <a:pt x="4445000" y="3016250"/>
                  </a:cubicBezTo>
                  <a:cubicBezTo>
                    <a:pt x="4438174" y="3019663"/>
                    <a:pt x="4432300" y="3024717"/>
                    <a:pt x="4425950" y="3028950"/>
                  </a:cubicBezTo>
                  <a:cubicBezTo>
                    <a:pt x="4410837" y="3074290"/>
                    <a:pt x="4420676" y="3055911"/>
                    <a:pt x="4400550" y="3086100"/>
                  </a:cubicBezTo>
                  <a:cubicBezTo>
                    <a:pt x="4391999" y="3137405"/>
                    <a:pt x="4398271" y="3111986"/>
                    <a:pt x="4381500" y="3162300"/>
                  </a:cubicBezTo>
                  <a:cubicBezTo>
                    <a:pt x="4379383" y="3168650"/>
                    <a:pt x="4379883" y="3176617"/>
                    <a:pt x="4375150" y="3181350"/>
                  </a:cubicBezTo>
                  <a:lnTo>
                    <a:pt x="4356100" y="3200400"/>
                  </a:lnTo>
                  <a:cubicBezTo>
                    <a:pt x="4317531" y="3316107"/>
                    <a:pt x="4357247" y="3184725"/>
                    <a:pt x="4337050" y="3460750"/>
                  </a:cubicBezTo>
                  <a:cubicBezTo>
                    <a:pt x="4336073" y="3474101"/>
                    <a:pt x="4333816" y="3489384"/>
                    <a:pt x="4324350" y="3498850"/>
                  </a:cubicBezTo>
                  <a:cubicBezTo>
                    <a:pt x="4307798" y="3515402"/>
                    <a:pt x="4290401" y="3528648"/>
                    <a:pt x="4279900" y="3549650"/>
                  </a:cubicBezTo>
                  <a:cubicBezTo>
                    <a:pt x="4276907" y="3555637"/>
                    <a:pt x="4275389" y="3562264"/>
                    <a:pt x="4273550" y="3568700"/>
                  </a:cubicBezTo>
                  <a:cubicBezTo>
                    <a:pt x="4267572" y="3589625"/>
                    <a:pt x="4265215" y="3604026"/>
                    <a:pt x="4260850" y="3625850"/>
                  </a:cubicBezTo>
                  <a:cubicBezTo>
                    <a:pt x="4256675" y="3680121"/>
                    <a:pt x="4260294" y="3693320"/>
                    <a:pt x="4248150" y="3733800"/>
                  </a:cubicBezTo>
                  <a:cubicBezTo>
                    <a:pt x="4244303" y="3746622"/>
                    <a:pt x="4239683" y="3759200"/>
                    <a:pt x="4235450" y="3771900"/>
                  </a:cubicBezTo>
                  <a:cubicBezTo>
                    <a:pt x="4233333" y="3778250"/>
                    <a:pt x="4232813" y="3785381"/>
                    <a:pt x="4229100" y="3790950"/>
                  </a:cubicBezTo>
                  <a:cubicBezTo>
                    <a:pt x="4224867" y="3797300"/>
                    <a:pt x="4221796" y="3815396"/>
                    <a:pt x="4216400" y="3810000"/>
                  </a:cubicBezTo>
                  <a:lnTo>
                    <a:pt x="4216400" y="3778250"/>
                  </a:lnTo>
                </a:path>
              </a:pathLst>
            </a:cu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698750" y="2374899"/>
              <a:ext cx="4152900" cy="3275068"/>
            </a:xfrm>
            <a:custGeom>
              <a:avLst/>
              <a:gdLst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133600 w 4152900"/>
                <a:gd name="connsiteY142" fmla="*/ 3276600 h 3446596"/>
                <a:gd name="connsiteX143" fmla="*/ 2171700 w 4152900"/>
                <a:gd name="connsiteY143" fmla="*/ 3302000 h 3446596"/>
                <a:gd name="connsiteX144" fmla="*/ 2190750 w 4152900"/>
                <a:gd name="connsiteY144" fmla="*/ 3314700 h 3446596"/>
                <a:gd name="connsiteX145" fmla="*/ 2209800 w 4152900"/>
                <a:gd name="connsiteY145" fmla="*/ 3333750 h 3446596"/>
                <a:gd name="connsiteX146" fmla="*/ 2235200 w 4152900"/>
                <a:gd name="connsiteY146" fmla="*/ 3340100 h 3446596"/>
                <a:gd name="connsiteX147" fmla="*/ 2273300 w 4152900"/>
                <a:gd name="connsiteY147" fmla="*/ 33591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171700 w 4152900"/>
                <a:gd name="connsiteY143" fmla="*/ 3302000 h 3446596"/>
                <a:gd name="connsiteX144" fmla="*/ 2190750 w 4152900"/>
                <a:gd name="connsiteY144" fmla="*/ 3314700 h 3446596"/>
                <a:gd name="connsiteX145" fmla="*/ 2209800 w 4152900"/>
                <a:gd name="connsiteY145" fmla="*/ 3333750 h 3446596"/>
                <a:gd name="connsiteX146" fmla="*/ 2235200 w 4152900"/>
                <a:gd name="connsiteY146" fmla="*/ 3340100 h 3446596"/>
                <a:gd name="connsiteX147" fmla="*/ 2273300 w 4152900"/>
                <a:gd name="connsiteY147" fmla="*/ 33591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171700 w 4152900"/>
                <a:gd name="connsiteY143" fmla="*/ 3302000 h 3446596"/>
                <a:gd name="connsiteX144" fmla="*/ 2190750 w 4152900"/>
                <a:gd name="connsiteY144" fmla="*/ 3314700 h 3446596"/>
                <a:gd name="connsiteX145" fmla="*/ 2209800 w 4152900"/>
                <a:gd name="connsiteY145" fmla="*/ 3333750 h 3446596"/>
                <a:gd name="connsiteX146" fmla="*/ 2451100 w 4152900"/>
                <a:gd name="connsiteY146" fmla="*/ 3162300 h 3446596"/>
                <a:gd name="connsiteX147" fmla="*/ 2273300 w 4152900"/>
                <a:gd name="connsiteY147" fmla="*/ 33591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171700 w 4152900"/>
                <a:gd name="connsiteY143" fmla="*/ 3302000 h 3446596"/>
                <a:gd name="connsiteX144" fmla="*/ 2190750 w 4152900"/>
                <a:gd name="connsiteY144" fmla="*/ 331470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273300 w 4152900"/>
                <a:gd name="connsiteY147" fmla="*/ 33591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171700 w 4152900"/>
                <a:gd name="connsiteY143" fmla="*/ 3302000 h 3446596"/>
                <a:gd name="connsiteX144" fmla="*/ 2343150 w 4152900"/>
                <a:gd name="connsiteY144" fmla="*/ 315595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273300 w 4152900"/>
                <a:gd name="connsiteY147" fmla="*/ 33591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349500 w 4152900"/>
                <a:gd name="connsiteY143" fmla="*/ 3162300 h 3446596"/>
                <a:gd name="connsiteX144" fmla="*/ 2343150 w 4152900"/>
                <a:gd name="connsiteY144" fmla="*/ 315595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273300 w 4152900"/>
                <a:gd name="connsiteY147" fmla="*/ 33591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349500 w 4152900"/>
                <a:gd name="connsiteY143" fmla="*/ 3162300 h 3446596"/>
                <a:gd name="connsiteX144" fmla="*/ 2343150 w 4152900"/>
                <a:gd name="connsiteY144" fmla="*/ 315595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597150 w 4152900"/>
                <a:gd name="connsiteY147" fmla="*/ 3130550 h 3446596"/>
                <a:gd name="connsiteX148" fmla="*/ 2343150 w 4152900"/>
                <a:gd name="connsiteY148" fmla="*/ 3371850 h 3446596"/>
                <a:gd name="connsiteX149" fmla="*/ 2362200 w 4152900"/>
                <a:gd name="connsiteY149" fmla="*/ 3378200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349500 w 4152900"/>
                <a:gd name="connsiteY143" fmla="*/ 3162300 h 3446596"/>
                <a:gd name="connsiteX144" fmla="*/ 2343150 w 4152900"/>
                <a:gd name="connsiteY144" fmla="*/ 315595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597150 w 4152900"/>
                <a:gd name="connsiteY147" fmla="*/ 3130550 h 3446596"/>
                <a:gd name="connsiteX148" fmla="*/ 2343150 w 4152900"/>
                <a:gd name="connsiteY148" fmla="*/ 3371850 h 3446596"/>
                <a:gd name="connsiteX149" fmla="*/ 2681177 w 4152900"/>
                <a:gd name="connsiteY149" fmla="*/ 3117702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349500 w 4152900"/>
                <a:gd name="connsiteY143" fmla="*/ 3162300 h 3446596"/>
                <a:gd name="connsiteX144" fmla="*/ 2343150 w 4152900"/>
                <a:gd name="connsiteY144" fmla="*/ 315595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597150 w 4152900"/>
                <a:gd name="connsiteY147" fmla="*/ 3130550 h 3446596"/>
                <a:gd name="connsiteX148" fmla="*/ 2582383 w 4152900"/>
                <a:gd name="connsiteY148" fmla="*/ 3132617 h 3446596"/>
                <a:gd name="connsiteX149" fmla="*/ 2681177 w 4152900"/>
                <a:gd name="connsiteY149" fmla="*/ 3117702 h 3446596"/>
                <a:gd name="connsiteX150" fmla="*/ 2419350 w 4152900"/>
                <a:gd name="connsiteY150" fmla="*/ 3384550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46596"/>
                <a:gd name="connsiteX1" fmla="*/ 31750 w 4152900"/>
                <a:gd name="connsiteY1" fmla="*/ 25400 h 3446596"/>
                <a:gd name="connsiteX2" fmla="*/ 50800 w 4152900"/>
                <a:gd name="connsiteY2" fmla="*/ 44450 h 3446596"/>
                <a:gd name="connsiteX3" fmla="*/ 76200 w 4152900"/>
                <a:gd name="connsiteY3" fmla="*/ 57150 h 3446596"/>
                <a:gd name="connsiteX4" fmla="*/ 82550 w 4152900"/>
                <a:gd name="connsiteY4" fmla="*/ 76200 h 3446596"/>
                <a:gd name="connsiteX5" fmla="*/ 139700 w 4152900"/>
                <a:gd name="connsiteY5" fmla="*/ 101600 h 3446596"/>
                <a:gd name="connsiteX6" fmla="*/ 158750 w 4152900"/>
                <a:gd name="connsiteY6" fmla="*/ 107950 h 3446596"/>
                <a:gd name="connsiteX7" fmla="*/ 171450 w 4152900"/>
                <a:gd name="connsiteY7" fmla="*/ 127000 h 3446596"/>
                <a:gd name="connsiteX8" fmla="*/ 215900 w 4152900"/>
                <a:gd name="connsiteY8" fmla="*/ 139700 h 3446596"/>
                <a:gd name="connsiteX9" fmla="*/ 241300 w 4152900"/>
                <a:gd name="connsiteY9" fmla="*/ 165100 h 3446596"/>
                <a:gd name="connsiteX10" fmla="*/ 260350 w 4152900"/>
                <a:gd name="connsiteY10" fmla="*/ 171450 h 3446596"/>
                <a:gd name="connsiteX11" fmla="*/ 292100 w 4152900"/>
                <a:gd name="connsiteY11" fmla="*/ 209550 h 3446596"/>
                <a:gd name="connsiteX12" fmla="*/ 317500 w 4152900"/>
                <a:gd name="connsiteY12" fmla="*/ 228600 h 3446596"/>
                <a:gd name="connsiteX13" fmla="*/ 368300 w 4152900"/>
                <a:gd name="connsiteY13" fmla="*/ 247650 h 3446596"/>
                <a:gd name="connsiteX14" fmla="*/ 412750 w 4152900"/>
                <a:gd name="connsiteY14" fmla="*/ 285750 h 3446596"/>
                <a:gd name="connsiteX15" fmla="*/ 450850 w 4152900"/>
                <a:gd name="connsiteY15" fmla="*/ 317500 h 3446596"/>
                <a:gd name="connsiteX16" fmla="*/ 482600 w 4152900"/>
                <a:gd name="connsiteY16" fmla="*/ 349250 h 3446596"/>
                <a:gd name="connsiteX17" fmla="*/ 495300 w 4152900"/>
                <a:gd name="connsiteY17" fmla="*/ 368300 h 3446596"/>
                <a:gd name="connsiteX18" fmla="*/ 533400 w 4152900"/>
                <a:gd name="connsiteY18" fmla="*/ 393700 h 3446596"/>
                <a:gd name="connsiteX19" fmla="*/ 539750 w 4152900"/>
                <a:gd name="connsiteY19" fmla="*/ 469900 h 3446596"/>
                <a:gd name="connsiteX20" fmla="*/ 520700 w 4152900"/>
                <a:gd name="connsiteY20" fmla="*/ 488950 h 3446596"/>
                <a:gd name="connsiteX21" fmla="*/ 438150 w 4152900"/>
                <a:gd name="connsiteY21" fmla="*/ 495300 h 3446596"/>
                <a:gd name="connsiteX22" fmla="*/ 419100 w 4152900"/>
                <a:gd name="connsiteY22" fmla="*/ 501650 h 3446596"/>
                <a:gd name="connsiteX23" fmla="*/ 393700 w 4152900"/>
                <a:gd name="connsiteY23" fmla="*/ 527050 h 3446596"/>
                <a:gd name="connsiteX24" fmla="*/ 381000 w 4152900"/>
                <a:gd name="connsiteY24" fmla="*/ 571500 h 3446596"/>
                <a:gd name="connsiteX25" fmla="*/ 387350 w 4152900"/>
                <a:gd name="connsiteY25" fmla="*/ 609600 h 3446596"/>
                <a:gd name="connsiteX26" fmla="*/ 412750 w 4152900"/>
                <a:gd name="connsiteY26" fmla="*/ 647700 h 3446596"/>
                <a:gd name="connsiteX27" fmla="*/ 425450 w 4152900"/>
                <a:gd name="connsiteY27" fmla="*/ 666750 h 3446596"/>
                <a:gd name="connsiteX28" fmla="*/ 419100 w 4152900"/>
                <a:gd name="connsiteY28" fmla="*/ 762000 h 3446596"/>
                <a:gd name="connsiteX29" fmla="*/ 412750 w 4152900"/>
                <a:gd name="connsiteY29" fmla="*/ 781050 h 3446596"/>
                <a:gd name="connsiteX30" fmla="*/ 400050 w 4152900"/>
                <a:gd name="connsiteY30" fmla="*/ 850900 h 3446596"/>
                <a:gd name="connsiteX31" fmla="*/ 393700 w 4152900"/>
                <a:gd name="connsiteY31" fmla="*/ 869950 h 3446596"/>
                <a:gd name="connsiteX32" fmla="*/ 381000 w 4152900"/>
                <a:gd name="connsiteY32" fmla="*/ 1003300 h 3446596"/>
                <a:gd name="connsiteX33" fmla="*/ 374650 w 4152900"/>
                <a:gd name="connsiteY33" fmla="*/ 1047750 h 3446596"/>
                <a:gd name="connsiteX34" fmla="*/ 361950 w 4152900"/>
                <a:gd name="connsiteY34" fmla="*/ 1073150 h 3446596"/>
                <a:gd name="connsiteX35" fmla="*/ 342900 w 4152900"/>
                <a:gd name="connsiteY35" fmla="*/ 1079500 h 3446596"/>
                <a:gd name="connsiteX36" fmla="*/ 330200 w 4152900"/>
                <a:gd name="connsiteY36" fmla="*/ 1117600 h 3446596"/>
                <a:gd name="connsiteX37" fmla="*/ 342900 w 4152900"/>
                <a:gd name="connsiteY37" fmla="*/ 1174750 h 3446596"/>
                <a:gd name="connsiteX38" fmla="*/ 349250 w 4152900"/>
                <a:gd name="connsiteY38" fmla="*/ 1238250 h 3446596"/>
                <a:gd name="connsiteX39" fmla="*/ 361950 w 4152900"/>
                <a:gd name="connsiteY39" fmla="*/ 1276350 h 3446596"/>
                <a:gd name="connsiteX40" fmla="*/ 355600 w 4152900"/>
                <a:gd name="connsiteY40" fmla="*/ 1377950 h 3446596"/>
                <a:gd name="connsiteX41" fmla="*/ 349250 w 4152900"/>
                <a:gd name="connsiteY41" fmla="*/ 1397000 h 3446596"/>
                <a:gd name="connsiteX42" fmla="*/ 361950 w 4152900"/>
                <a:gd name="connsiteY42" fmla="*/ 1473200 h 3446596"/>
                <a:gd name="connsiteX43" fmla="*/ 374650 w 4152900"/>
                <a:gd name="connsiteY43" fmla="*/ 1492250 h 3446596"/>
                <a:gd name="connsiteX44" fmla="*/ 381000 w 4152900"/>
                <a:gd name="connsiteY44" fmla="*/ 1511300 h 3446596"/>
                <a:gd name="connsiteX45" fmla="*/ 419100 w 4152900"/>
                <a:gd name="connsiteY45" fmla="*/ 1536700 h 3446596"/>
                <a:gd name="connsiteX46" fmla="*/ 438150 w 4152900"/>
                <a:gd name="connsiteY46" fmla="*/ 1549400 h 3446596"/>
                <a:gd name="connsiteX47" fmla="*/ 501650 w 4152900"/>
                <a:gd name="connsiteY47" fmla="*/ 1568450 h 3446596"/>
                <a:gd name="connsiteX48" fmla="*/ 520700 w 4152900"/>
                <a:gd name="connsiteY48" fmla="*/ 1574800 h 3446596"/>
                <a:gd name="connsiteX49" fmla="*/ 603250 w 4152900"/>
                <a:gd name="connsiteY49" fmla="*/ 1587500 h 3446596"/>
                <a:gd name="connsiteX50" fmla="*/ 679450 w 4152900"/>
                <a:gd name="connsiteY50" fmla="*/ 1612900 h 3446596"/>
                <a:gd name="connsiteX51" fmla="*/ 698500 w 4152900"/>
                <a:gd name="connsiteY51" fmla="*/ 1619250 h 3446596"/>
                <a:gd name="connsiteX52" fmla="*/ 730250 w 4152900"/>
                <a:gd name="connsiteY52" fmla="*/ 1638300 h 3446596"/>
                <a:gd name="connsiteX53" fmla="*/ 793750 w 4152900"/>
                <a:gd name="connsiteY53" fmla="*/ 1651000 h 3446596"/>
                <a:gd name="connsiteX54" fmla="*/ 825500 w 4152900"/>
                <a:gd name="connsiteY54" fmla="*/ 1663700 h 3446596"/>
                <a:gd name="connsiteX55" fmla="*/ 889000 w 4152900"/>
                <a:gd name="connsiteY55" fmla="*/ 1682750 h 3446596"/>
                <a:gd name="connsiteX56" fmla="*/ 939800 w 4152900"/>
                <a:gd name="connsiteY56" fmla="*/ 1689100 h 3446596"/>
                <a:gd name="connsiteX57" fmla="*/ 965200 w 4152900"/>
                <a:gd name="connsiteY57" fmla="*/ 1695450 h 3446596"/>
                <a:gd name="connsiteX58" fmla="*/ 990600 w 4152900"/>
                <a:gd name="connsiteY58" fmla="*/ 1720850 h 3446596"/>
                <a:gd name="connsiteX59" fmla="*/ 1009650 w 4152900"/>
                <a:gd name="connsiteY59" fmla="*/ 1727200 h 3446596"/>
                <a:gd name="connsiteX60" fmla="*/ 1041400 w 4152900"/>
                <a:gd name="connsiteY60" fmla="*/ 1784350 h 3446596"/>
                <a:gd name="connsiteX61" fmla="*/ 1054100 w 4152900"/>
                <a:gd name="connsiteY61" fmla="*/ 1841500 h 3446596"/>
                <a:gd name="connsiteX62" fmla="*/ 1104900 w 4152900"/>
                <a:gd name="connsiteY62" fmla="*/ 1892300 h 3446596"/>
                <a:gd name="connsiteX63" fmla="*/ 1143000 w 4152900"/>
                <a:gd name="connsiteY63" fmla="*/ 1924050 h 3446596"/>
                <a:gd name="connsiteX64" fmla="*/ 1206500 w 4152900"/>
                <a:gd name="connsiteY64" fmla="*/ 1943100 h 3446596"/>
                <a:gd name="connsiteX65" fmla="*/ 1225550 w 4152900"/>
                <a:gd name="connsiteY65" fmla="*/ 1955800 h 3446596"/>
                <a:gd name="connsiteX66" fmla="*/ 1276350 w 4152900"/>
                <a:gd name="connsiteY66" fmla="*/ 1968500 h 3446596"/>
                <a:gd name="connsiteX67" fmla="*/ 1295400 w 4152900"/>
                <a:gd name="connsiteY67" fmla="*/ 1981200 h 3446596"/>
                <a:gd name="connsiteX68" fmla="*/ 1333500 w 4152900"/>
                <a:gd name="connsiteY68" fmla="*/ 2000250 h 3446596"/>
                <a:gd name="connsiteX69" fmla="*/ 1339850 w 4152900"/>
                <a:gd name="connsiteY69" fmla="*/ 2019300 h 3446596"/>
                <a:gd name="connsiteX70" fmla="*/ 1352550 w 4152900"/>
                <a:gd name="connsiteY70" fmla="*/ 2038350 h 3446596"/>
                <a:gd name="connsiteX71" fmla="*/ 1333500 w 4152900"/>
                <a:gd name="connsiteY71" fmla="*/ 2165350 h 3446596"/>
                <a:gd name="connsiteX72" fmla="*/ 1327150 w 4152900"/>
                <a:gd name="connsiteY72" fmla="*/ 2184400 h 3446596"/>
                <a:gd name="connsiteX73" fmla="*/ 1295400 w 4152900"/>
                <a:gd name="connsiteY73" fmla="*/ 2209800 h 3446596"/>
                <a:gd name="connsiteX74" fmla="*/ 1257300 w 4152900"/>
                <a:gd name="connsiteY74" fmla="*/ 2235200 h 3446596"/>
                <a:gd name="connsiteX75" fmla="*/ 1231900 w 4152900"/>
                <a:gd name="connsiteY75" fmla="*/ 2273300 h 3446596"/>
                <a:gd name="connsiteX76" fmla="*/ 1225550 w 4152900"/>
                <a:gd name="connsiteY76" fmla="*/ 2292350 h 3446596"/>
                <a:gd name="connsiteX77" fmla="*/ 1200150 w 4152900"/>
                <a:gd name="connsiteY77" fmla="*/ 2330450 h 3446596"/>
                <a:gd name="connsiteX78" fmla="*/ 1187450 w 4152900"/>
                <a:gd name="connsiteY78" fmla="*/ 2368550 h 3446596"/>
                <a:gd name="connsiteX79" fmla="*/ 1143000 w 4152900"/>
                <a:gd name="connsiteY79" fmla="*/ 2432050 h 3446596"/>
                <a:gd name="connsiteX80" fmla="*/ 1111250 w 4152900"/>
                <a:gd name="connsiteY80" fmla="*/ 2489200 h 3446596"/>
                <a:gd name="connsiteX81" fmla="*/ 1092200 w 4152900"/>
                <a:gd name="connsiteY81" fmla="*/ 2501900 h 3446596"/>
                <a:gd name="connsiteX82" fmla="*/ 1079500 w 4152900"/>
                <a:gd name="connsiteY82" fmla="*/ 2520950 h 3446596"/>
                <a:gd name="connsiteX83" fmla="*/ 1060450 w 4152900"/>
                <a:gd name="connsiteY83" fmla="*/ 2533650 h 3446596"/>
                <a:gd name="connsiteX84" fmla="*/ 1035050 w 4152900"/>
                <a:gd name="connsiteY84" fmla="*/ 2552700 h 3446596"/>
                <a:gd name="connsiteX85" fmla="*/ 1016000 w 4152900"/>
                <a:gd name="connsiteY85" fmla="*/ 2578100 h 3446596"/>
                <a:gd name="connsiteX86" fmla="*/ 996950 w 4152900"/>
                <a:gd name="connsiteY86" fmla="*/ 2584450 h 3446596"/>
                <a:gd name="connsiteX87" fmla="*/ 977900 w 4152900"/>
                <a:gd name="connsiteY87" fmla="*/ 2597150 h 3446596"/>
                <a:gd name="connsiteX88" fmla="*/ 952500 w 4152900"/>
                <a:gd name="connsiteY88" fmla="*/ 2609850 h 3446596"/>
                <a:gd name="connsiteX89" fmla="*/ 920750 w 4152900"/>
                <a:gd name="connsiteY89" fmla="*/ 2622550 h 3446596"/>
                <a:gd name="connsiteX90" fmla="*/ 882650 w 4152900"/>
                <a:gd name="connsiteY90" fmla="*/ 2654300 h 3446596"/>
                <a:gd name="connsiteX91" fmla="*/ 825500 w 4152900"/>
                <a:gd name="connsiteY91" fmla="*/ 2667000 h 3446596"/>
                <a:gd name="connsiteX92" fmla="*/ 831850 w 4152900"/>
                <a:gd name="connsiteY92" fmla="*/ 2705100 h 3446596"/>
                <a:gd name="connsiteX93" fmla="*/ 857250 w 4152900"/>
                <a:gd name="connsiteY93" fmla="*/ 2711450 h 3446596"/>
                <a:gd name="connsiteX94" fmla="*/ 901700 w 4152900"/>
                <a:gd name="connsiteY94" fmla="*/ 2724150 h 3446596"/>
                <a:gd name="connsiteX95" fmla="*/ 920750 w 4152900"/>
                <a:gd name="connsiteY95" fmla="*/ 2736850 h 3446596"/>
                <a:gd name="connsiteX96" fmla="*/ 939800 w 4152900"/>
                <a:gd name="connsiteY96" fmla="*/ 2743200 h 3446596"/>
                <a:gd name="connsiteX97" fmla="*/ 971550 w 4152900"/>
                <a:gd name="connsiteY97" fmla="*/ 2781300 h 3446596"/>
                <a:gd name="connsiteX98" fmla="*/ 996950 w 4152900"/>
                <a:gd name="connsiteY98" fmla="*/ 2794000 h 3446596"/>
                <a:gd name="connsiteX99" fmla="*/ 1003300 w 4152900"/>
                <a:gd name="connsiteY99" fmla="*/ 2813050 h 3446596"/>
                <a:gd name="connsiteX100" fmla="*/ 990600 w 4152900"/>
                <a:gd name="connsiteY100" fmla="*/ 2889250 h 3446596"/>
                <a:gd name="connsiteX101" fmla="*/ 977900 w 4152900"/>
                <a:gd name="connsiteY101" fmla="*/ 2927350 h 3446596"/>
                <a:gd name="connsiteX102" fmla="*/ 971550 w 4152900"/>
                <a:gd name="connsiteY102" fmla="*/ 2952750 h 3446596"/>
                <a:gd name="connsiteX103" fmla="*/ 965200 w 4152900"/>
                <a:gd name="connsiteY103" fmla="*/ 3009900 h 3446596"/>
                <a:gd name="connsiteX104" fmla="*/ 952500 w 4152900"/>
                <a:gd name="connsiteY104" fmla="*/ 3028950 h 3446596"/>
                <a:gd name="connsiteX105" fmla="*/ 946150 w 4152900"/>
                <a:gd name="connsiteY105" fmla="*/ 3048000 h 3446596"/>
                <a:gd name="connsiteX106" fmla="*/ 927100 w 4152900"/>
                <a:gd name="connsiteY106" fmla="*/ 3060700 h 3446596"/>
                <a:gd name="connsiteX107" fmla="*/ 889000 w 4152900"/>
                <a:gd name="connsiteY107" fmla="*/ 3092450 h 3446596"/>
                <a:gd name="connsiteX108" fmla="*/ 869950 w 4152900"/>
                <a:gd name="connsiteY108" fmla="*/ 3098800 h 3446596"/>
                <a:gd name="connsiteX109" fmla="*/ 819150 w 4152900"/>
                <a:gd name="connsiteY109" fmla="*/ 3130550 h 3446596"/>
                <a:gd name="connsiteX110" fmla="*/ 812800 w 4152900"/>
                <a:gd name="connsiteY110" fmla="*/ 3149600 h 3446596"/>
                <a:gd name="connsiteX111" fmla="*/ 819150 w 4152900"/>
                <a:gd name="connsiteY111" fmla="*/ 3168650 h 3446596"/>
                <a:gd name="connsiteX112" fmla="*/ 850900 w 4152900"/>
                <a:gd name="connsiteY112" fmla="*/ 3200400 h 3446596"/>
                <a:gd name="connsiteX113" fmla="*/ 869950 w 4152900"/>
                <a:gd name="connsiteY113" fmla="*/ 3206750 h 3446596"/>
                <a:gd name="connsiteX114" fmla="*/ 895350 w 4152900"/>
                <a:gd name="connsiteY114" fmla="*/ 3219450 h 3446596"/>
                <a:gd name="connsiteX115" fmla="*/ 933450 w 4152900"/>
                <a:gd name="connsiteY115" fmla="*/ 3244850 h 3446596"/>
                <a:gd name="connsiteX116" fmla="*/ 984250 w 4152900"/>
                <a:gd name="connsiteY116" fmla="*/ 3257550 h 3446596"/>
                <a:gd name="connsiteX117" fmla="*/ 1104900 w 4152900"/>
                <a:gd name="connsiteY117" fmla="*/ 3244850 h 3446596"/>
                <a:gd name="connsiteX118" fmla="*/ 1206500 w 4152900"/>
                <a:gd name="connsiteY118" fmla="*/ 3238500 h 3446596"/>
                <a:gd name="connsiteX119" fmla="*/ 1225550 w 4152900"/>
                <a:gd name="connsiteY119" fmla="*/ 3232150 h 3446596"/>
                <a:gd name="connsiteX120" fmla="*/ 1276350 w 4152900"/>
                <a:gd name="connsiteY120" fmla="*/ 3219450 h 3446596"/>
                <a:gd name="connsiteX121" fmla="*/ 1295400 w 4152900"/>
                <a:gd name="connsiteY121" fmla="*/ 3206750 h 3446596"/>
                <a:gd name="connsiteX122" fmla="*/ 1339850 w 4152900"/>
                <a:gd name="connsiteY122" fmla="*/ 3194050 h 3446596"/>
                <a:gd name="connsiteX123" fmla="*/ 1358900 w 4152900"/>
                <a:gd name="connsiteY123" fmla="*/ 3187700 h 3446596"/>
                <a:gd name="connsiteX124" fmla="*/ 1403350 w 4152900"/>
                <a:gd name="connsiteY124" fmla="*/ 3162300 h 3446596"/>
                <a:gd name="connsiteX125" fmla="*/ 1441450 w 4152900"/>
                <a:gd name="connsiteY125" fmla="*/ 3136900 h 3446596"/>
                <a:gd name="connsiteX126" fmla="*/ 1492250 w 4152900"/>
                <a:gd name="connsiteY126" fmla="*/ 3124200 h 3446596"/>
                <a:gd name="connsiteX127" fmla="*/ 1543050 w 4152900"/>
                <a:gd name="connsiteY127" fmla="*/ 3079750 h 3446596"/>
                <a:gd name="connsiteX128" fmla="*/ 1600200 w 4152900"/>
                <a:gd name="connsiteY128" fmla="*/ 3073400 h 3446596"/>
                <a:gd name="connsiteX129" fmla="*/ 1663700 w 4152900"/>
                <a:gd name="connsiteY129" fmla="*/ 3060700 h 3446596"/>
                <a:gd name="connsiteX130" fmla="*/ 1689100 w 4152900"/>
                <a:gd name="connsiteY130" fmla="*/ 3054350 h 3446596"/>
                <a:gd name="connsiteX131" fmla="*/ 1771650 w 4152900"/>
                <a:gd name="connsiteY131" fmla="*/ 3067050 h 3446596"/>
                <a:gd name="connsiteX132" fmla="*/ 1803400 w 4152900"/>
                <a:gd name="connsiteY132" fmla="*/ 3079750 h 3446596"/>
                <a:gd name="connsiteX133" fmla="*/ 1822450 w 4152900"/>
                <a:gd name="connsiteY133" fmla="*/ 3086100 h 3446596"/>
                <a:gd name="connsiteX134" fmla="*/ 1841500 w 4152900"/>
                <a:gd name="connsiteY134" fmla="*/ 3105150 h 3446596"/>
                <a:gd name="connsiteX135" fmla="*/ 1854200 w 4152900"/>
                <a:gd name="connsiteY135" fmla="*/ 3130550 h 3446596"/>
                <a:gd name="connsiteX136" fmla="*/ 1885950 w 4152900"/>
                <a:gd name="connsiteY136" fmla="*/ 3168650 h 3446596"/>
                <a:gd name="connsiteX137" fmla="*/ 1924050 w 4152900"/>
                <a:gd name="connsiteY137" fmla="*/ 3194050 h 3446596"/>
                <a:gd name="connsiteX138" fmla="*/ 2032000 w 4152900"/>
                <a:gd name="connsiteY138" fmla="*/ 3200400 h 3446596"/>
                <a:gd name="connsiteX139" fmla="*/ 2038350 w 4152900"/>
                <a:gd name="connsiteY139" fmla="*/ 3219450 h 3446596"/>
                <a:gd name="connsiteX140" fmla="*/ 2095500 w 4152900"/>
                <a:gd name="connsiteY140" fmla="*/ 3257550 h 3446596"/>
                <a:gd name="connsiteX141" fmla="*/ 2114550 w 4152900"/>
                <a:gd name="connsiteY141" fmla="*/ 3270250 h 3446596"/>
                <a:gd name="connsiteX142" fmla="*/ 2305050 w 4152900"/>
                <a:gd name="connsiteY142" fmla="*/ 3168650 h 3446596"/>
                <a:gd name="connsiteX143" fmla="*/ 2349500 w 4152900"/>
                <a:gd name="connsiteY143" fmla="*/ 3162300 h 3446596"/>
                <a:gd name="connsiteX144" fmla="*/ 2343150 w 4152900"/>
                <a:gd name="connsiteY144" fmla="*/ 3155950 h 3446596"/>
                <a:gd name="connsiteX145" fmla="*/ 2381250 w 4152900"/>
                <a:gd name="connsiteY145" fmla="*/ 3155950 h 3446596"/>
                <a:gd name="connsiteX146" fmla="*/ 2451100 w 4152900"/>
                <a:gd name="connsiteY146" fmla="*/ 3162300 h 3446596"/>
                <a:gd name="connsiteX147" fmla="*/ 2597150 w 4152900"/>
                <a:gd name="connsiteY147" fmla="*/ 3130550 h 3446596"/>
                <a:gd name="connsiteX148" fmla="*/ 2582383 w 4152900"/>
                <a:gd name="connsiteY148" fmla="*/ 3132617 h 3446596"/>
                <a:gd name="connsiteX149" fmla="*/ 2681177 w 4152900"/>
                <a:gd name="connsiteY149" fmla="*/ 3117702 h 3446596"/>
                <a:gd name="connsiteX150" fmla="*/ 2770225 w 4152900"/>
                <a:gd name="connsiteY150" fmla="*/ 3092154 h 3446596"/>
                <a:gd name="connsiteX151" fmla="*/ 2482850 w 4152900"/>
                <a:gd name="connsiteY151" fmla="*/ 3409950 h 3446596"/>
                <a:gd name="connsiteX152" fmla="*/ 2527300 w 4152900"/>
                <a:gd name="connsiteY152" fmla="*/ 3422650 h 3446596"/>
                <a:gd name="connsiteX153" fmla="*/ 2546350 w 4152900"/>
                <a:gd name="connsiteY153" fmla="*/ 3441700 h 3446596"/>
                <a:gd name="connsiteX154" fmla="*/ 2660650 w 4152900"/>
                <a:gd name="connsiteY154" fmla="*/ 3422650 h 3446596"/>
                <a:gd name="connsiteX155" fmla="*/ 2692400 w 4152900"/>
                <a:gd name="connsiteY155" fmla="*/ 3390900 h 3446596"/>
                <a:gd name="connsiteX156" fmla="*/ 2730500 w 4152900"/>
                <a:gd name="connsiteY156" fmla="*/ 3359150 h 3446596"/>
                <a:gd name="connsiteX157" fmla="*/ 2736850 w 4152900"/>
                <a:gd name="connsiteY157" fmla="*/ 3340100 h 3446596"/>
                <a:gd name="connsiteX158" fmla="*/ 2755900 w 4152900"/>
                <a:gd name="connsiteY158" fmla="*/ 3333750 h 3446596"/>
                <a:gd name="connsiteX159" fmla="*/ 2774950 w 4152900"/>
                <a:gd name="connsiteY159" fmla="*/ 3321050 h 3446596"/>
                <a:gd name="connsiteX160" fmla="*/ 2806700 w 4152900"/>
                <a:gd name="connsiteY160" fmla="*/ 3282950 h 3446596"/>
                <a:gd name="connsiteX161" fmla="*/ 2813050 w 4152900"/>
                <a:gd name="connsiteY161" fmla="*/ 3257550 h 3446596"/>
                <a:gd name="connsiteX162" fmla="*/ 2863850 w 4152900"/>
                <a:gd name="connsiteY162" fmla="*/ 3206750 h 3446596"/>
                <a:gd name="connsiteX163" fmla="*/ 2870200 w 4152900"/>
                <a:gd name="connsiteY163" fmla="*/ 3187700 h 3446596"/>
                <a:gd name="connsiteX164" fmla="*/ 2889250 w 4152900"/>
                <a:gd name="connsiteY164" fmla="*/ 3181350 h 3446596"/>
                <a:gd name="connsiteX165" fmla="*/ 2927350 w 4152900"/>
                <a:gd name="connsiteY165" fmla="*/ 3162300 h 3446596"/>
                <a:gd name="connsiteX166" fmla="*/ 2946400 w 4152900"/>
                <a:gd name="connsiteY166" fmla="*/ 3124200 h 3446596"/>
                <a:gd name="connsiteX167" fmla="*/ 2965450 w 4152900"/>
                <a:gd name="connsiteY167" fmla="*/ 3105150 h 3446596"/>
                <a:gd name="connsiteX168" fmla="*/ 2978150 w 4152900"/>
                <a:gd name="connsiteY168" fmla="*/ 3086100 h 3446596"/>
                <a:gd name="connsiteX169" fmla="*/ 2997200 w 4152900"/>
                <a:gd name="connsiteY169" fmla="*/ 3079750 h 3446596"/>
                <a:gd name="connsiteX170" fmla="*/ 3048000 w 4152900"/>
                <a:gd name="connsiteY170" fmla="*/ 3067050 h 3446596"/>
                <a:gd name="connsiteX171" fmla="*/ 3079750 w 4152900"/>
                <a:gd name="connsiteY171" fmla="*/ 3035300 h 3446596"/>
                <a:gd name="connsiteX172" fmla="*/ 3086100 w 4152900"/>
                <a:gd name="connsiteY172" fmla="*/ 3016250 h 3446596"/>
                <a:gd name="connsiteX173" fmla="*/ 3105150 w 4152900"/>
                <a:gd name="connsiteY173" fmla="*/ 3009900 h 3446596"/>
                <a:gd name="connsiteX174" fmla="*/ 3143250 w 4152900"/>
                <a:gd name="connsiteY174" fmla="*/ 3003550 h 3446596"/>
                <a:gd name="connsiteX175" fmla="*/ 3321050 w 4152900"/>
                <a:gd name="connsiteY175" fmla="*/ 2997200 h 3446596"/>
                <a:gd name="connsiteX176" fmla="*/ 3365500 w 4152900"/>
                <a:gd name="connsiteY176" fmla="*/ 2946400 h 3446596"/>
                <a:gd name="connsiteX177" fmla="*/ 3378200 w 4152900"/>
                <a:gd name="connsiteY177" fmla="*/ 2927350 h 3446596"/>
                <a:gd name="connsiteX178" fmla="*/ 3403600 w 4152900"/>
                <a:gd name="connsiteY178" fmla="*/ 2914650 h 3446596"/>
                <a:gd name="connsiteX179" fmla="*/ 3422650 w 4152900"/>
                <a:gd name="connsiteY179" fmla="*/ 2901950 h 3446596"/>
                <a:gd name="connsiteX180" fmla="*/ 3441700 w 4152900"/>
                <a:gd name="connsiteY180" fmla="*/ 2895600 h 3446596"/>
                <a:gd name="connsiteX181" fmla="*/ 3460750 w 4152900"/>
                <a:gd name="connsiteY181" fmla="*/ 2882900 h 3446596"/>
                <a:gd name="connsiteX182" fmla="*/ 3549650 w 4152900"/>
                <a:gd name="connsiteY182" fmla="*/ 2832100 h 3446596"/>
                <a:gd name="connsiteX183" fmla="*/ 3594100 w 4152900"/>
                <a:gd name="connsiteY183" fmla="*/ 2787650 h 3446596"/>
                <a:gd name="connsiteX184" fmla="*/ 3613150 w 4152900"/>
                <a:gd name="connsiteY184" fmla="*/ 2774950 h 3446596"/>
                <a:gd name="connsiteX185" fmla="*/ 3632200 w 4152900"/>
                <a:gd name="connsiteY185" fmla="*/ 2755900 h 3446596"/>
                <a:gd name="connsiteX186" fmla="*/ 3651250 w 4152900"/>
                <a:gd name="connsiteY186" fmla="*/ 2743200 h 3446596"/>
                <a:gd name="connsiteX187" fmla="*/ 3689350 w 4152900"/>
                <a:gd name="connsiteY187" fmla="*/ 2730500 h 3446596"/>
                <a:gd name="connsiteX188" fmla="*/ 3721100 w 4152900"/>
                <a:gd name="connsiteY188" fmla="*/ 2705100 h 3446596"/>
                <a:gd name="connsiteX189" fmla="*/ 3740150 w 4152900"/>
                <a:gd name="connsiteY189" fmla="*/ 2667000 h 3446596"/>
                <a:gd name="connsiteX190" fmla="*/ 3746500 w 4152900"/>
                <a:gd name="connsiteY190" fmla="*/ 2635250 h 3446596"/>
                <a:gd name="connsiteX191" fmla="*/ 3752850 w 4152900"/>
                <a:gd name="connsiteY191" fmla="*/ 2616200 h 3446596"/>
                <a:gd name="connsiteX192" fmla="*/ 3759200 w 4152900"/>
                <a:gd name="connsiteY192" fmla="*/ 2590800 h 3446596"/>
                <a:gd name="connsiteX193" fmla="*/ 3765550 w 4152900"/>
                <a:gd name="connsiteY193" fmla="*/ 2571750 h 3446596"/>
                <a:gd name="connsiteX194" fmla="*/ 3784600 w 4152900"/>
                <a:gd name="connsiteY194" fmla="*/ 2520950 h 3446596"/>
                <a:gd name="connsiteX195" fmla="*/ 3803650 w 4152900"/>
                <a:gd name="connsiteY195" fmla="*/ 2514600 h 3446596"/>
                <a:gd name="connsiteX196" fmla="*/ 3860800 w 4152900"/>
                <a:gd name="connsiteY196" fmla="*/ 2495550 h 3446596"/>
                <a:gd name="connsiteX197" fmla="*/ 3905250 w 4152900"/>
                <a:gd name="connsiteY197" fmla="*/ 2470150 h 3446596"/>
                <a:gd name="connsiteX198" fmla="*/ 3911600 w 4152900"/>
                <a:gd name="connsiteY198" fmla="*/ 2451100 h 3446596"/>
                <a:gd name="connsiteX199" fmla="*/ 3937000 w 4152900"/>
                <a:gd name="connsiteY199" fmla="*/ 2413000 h 3446596"/>
                <a:gd name="connsiteX200" fmla="*/ 3943350 w 4152900"/>
                <a:gd name="connsiteY200" fmla="*/ 2393950 h 3446596"/>
                <a:gd name="connsiteX201" fmla="*/ 3981450 w 4152900"/>
                <a:gd name="connsiteY201" fmla="*/ 2362200 h 3446596"/>
                <a:gd name="connsiteX202" fmla="*/ 4013200 w 4152900"/>
                <a:gd name="connsiteY202" fmla="*/ 2324100 h 3446596"/>
                <a:gd name="connsiteX203" fmla="*/ 4025900 w 4152900"/>
                <a:gd name="connsiteY203" fmla="*/ 2305050 h 3446596"/>
                <a:gd name="connsiteX204" fmla="*/ 4044950 w 4152900"/>
                <a:gd name="connsiteY204" fmla="*/ 2286000 h 3446596"/>
                <a:gd name="connsiteX205" fmla="*/ 4057650 w 4152900"/>
                <a:gd name="connsiteY205" fmla="*/ 2266950 h 3446596"/>
                <a:gd name="connsiteX206" fmla="*/ 4095750 w 4152900"/>
                <a:gd name="connsiteY206" fmla="*/ 2241550 h 3446596"/>
                <a:gd name="connsiteX207" fmla="*/ 4114800 w 4152900"/>
                <a:gd name="connsiteY207" fmla="*/ 2171700 h 3446596"/>
                <a:gd name="connsiteX208" fmla="*/ 4127500 w 4152900"/>
                <a:gd name="connsiteY208" fmla="*/ 2101850 h 3446596"/>
                <a:gd name="connsiteX209" fmla="*/ 4140200 w 4152900"/>
                <a:gd name="connsiteY209" fmla="*/ 2082800 h 3446596"/>
                <a:gd name="connsiteX210" fmla="*/ 4152900 w 4152900"/>
                <a:gd name="connsiteY210" fmla="*/ 1949450 h 3446596"/>
                <a:gd name="connsiteX0" fmla="*/ 0 w 4152900"/>
                <a:gd name="connsiteY0" fmla="*/ 0 h 3470237"/>
                <a:gd name="connsiteX1" fmla="*/ 31750 w 4152900"/>
                <a:gd name="connsiteY1" fmla="*/ 25400 h 3470237"/>
                <a:gd name="connsiteX2" fmla="*/ 50800 w 4152900"/>
                <a:gd name="connsiteY2" fmla="*/ 44450 h 3470237"/>
                <a:gd name="connsiteX3" fmla="*/ 76200 w 4152900"/>
                <a:gd name="connsiteY3" fmla="*/ 57150 h 3470237"/>
                <a:gd name="connsiteX4" fmla="*/ 82550 w 4152900"/>
                <a:gd name="connsiteY4" fmla="*/ 76200 h 3470237"/>
                <a:gd name="connsiteX5" fmla="*/ 139700 w 4152900"/>
                <a:gd name="connsiteY5" fmla="*/ 101600 h 3470237"/>
                <a:gd name="connsiteX6" fmla="*/ 158750 w 4152900"/>
                <a:gd name="connsiteY6" fmla="*/ 107950 h 3470237"/>
                <a:gd name="connsiteX7" fmla="*/ 171450 w 4152900"/>
                <a:gd name="connsiteY7" fmla="*/ 127000 h 3470237"/>
                <a:gd name="connsiteX8" fmla="*/ 215900 w 4152900"/>
                <a:gd name="connsiteY8" fmla="*/ 139700 h 3470237"/>
                <a:gd name="connsiteX9" fmla="*/ 241300 w 4152900"/>
                <a:gd name="connsiteY9" fmla="*/ 165100 h 3470237"/>
                <a:gd name="connsiteX10" fmla="*/ 260350 w 4152900"/>
                <a:gd name="connsiteY10" fmla="*/ 171450 h 3470237"/>
                <a:gd name="connsiteX11" fmla="*/ 292100 w 4152900"/>
                <a:gd name="connsiteY11" fmla="*/ 209550 h 3470237"/>
                <a:gd name="connsiteX12" fmla="*/ 317500 w 4152900"/>
                <a:gd name="connsiteY12" fmla="*/ 228600 h 3470237"/>
                <a:gd name="connsiteX13" fmla="*/ 368300 w 4152900"/>
                <a:gd name="connsiteY13" fmla="*/ 247650 h 3470237"/>
                <a:gd name="connsiteX14" fmla="*/ 412750 w 4152900"/>
                <a:gd name="connsiteY14" fmla="*/ 285750 h 3470237"/>
                <a:gd name="connsiteX15" fmla="*/ 450850 w 4152900"/>
                <a:gd name="connsiteY15" fmla="*/ 317500 h 3470237"/>
                <a:gd name="connsiteX16" fmla="*/ 482600 w 4152900"/>
                <a:gd name="connsiteY16" fmla="*/ 349250 h 3470237"/>
                <a:gd name="connsiteX17" fmla="*/ 495300 w 4152900"/>
                <a:gd name="connsiteY17" fmla="*/ 368300 h 3470237"/>
                <a:gd name="connsiteX18" fmla="*/ 533400 w 4152900"/>
                <a:gd name="connsiteY18" fmla="*/ 393700 h 3470237"/>
                <a:gd name="connsiteX19" fmla="*/ 539750 w 4152900"/>
                <a:gd name="connsiteY19" fmla="*/ 469900 h 3470237"/>
                <a:gd name="connsiteX20" fmla="*/ 520700 w 4152900"/>
                <a:gd name="connsiteY20" fmla="*/ 488950 h 3470237"/>
                <a:gd name="connsiteX21" fmla="*/ 438150 w 4152900"/>
                <a:gd name="connsiteY21" fmla="*/ 495300 h 3470237"/>
                <a:gd name="connsiteX22" fmla="*/ 419100 w 4152900"/>
                <a:gd name="connsiteY22" fmla="*/ 501650 h 3470237"/>
                <a:gd name="connsiteX23" fmla="*/ 393700 w 4152900"/>
                <a:gd name="connsiteY23" fmla="*/ 527050 h 3470237"/>
                <a:gd name="connsiteX24" fmla="*/ 381000 w 4152900"/>
                <a:gd name="connsiteY24" fmla="*/ 571500 h 3470237"/>
                <a:gd name="connsiteX25" fmla="*/ 387350 w 4152900"/>
                <a:gd name="connsiteY25" fmla="*/ 609600 h 3470237"/>
                <a:gd name="connsiteX26" fmla="*/ 412750 w 4152900"/>
                <a:gd name="connsiteY26" fmla="*/ 647700 h 3470237"/>
                <a:gd name="connsiteX27" fmla="*/ 425450 w 4152900"/>
                <a:gd name="connsiteY27" fmla="*/ 666750 h 3470237"/>
                <a:gd name="connsiteX28" fmla="*/ 419100 w 4152900"/>
                <a:gd name="connsiteY28" fmla="*/ 762000 h 3470237"/>
                <a:gd name="connsiteX29" fmla="*/ 412750 w 4152900"/>
                <a:gd name="connsiteY29" fmla="*/ 781050 h 3470237"/>
                <a:gd name="connsiteX30" fmla="*/ 400050 w 4152900"/>
                <a:gd name="connsiteY30" fmla="*/ 850900 h 3470237"/>
                <a:gd name="connsiteX31" fmla="*/ 393700 w 4152900"/>
                <a:gd name="connsiteY31" fmla="*/ 869950 h 3470237"/>
                <a:gd name="connsiteX32" fmla="*/ 381000 w 4152900"/>
                <a:gd name="connsiteY32" fmla="*/ 1003300 h 3470237"/>
                <a:gd name="connsiteX33" fmla="*/ 374650 w 4152900"/>
                <a:gd name="connsiteY33" fmla="*/ 1047750 h 3470237"/>
                <a:gd name="connsiteX34" fmla="*/ 361950 w 4152900"/>
                <a:gd name="connsiteY34" fmla="*/ 1073150 h 3470237"/>
                <a:gd name="connsiteX35" fmla="*/ 342900 w 4152900"/>
                <a:gd name="connsiteY35" fmla="*/ 1079500 h 3470237"/>
                <a:gd name="connsiteX36" fmla="*/ 330200 w 4152900"/>
                <a:gd name="connsiteY36" fmla="*/ 1117600 h 3470237"/>
                <a:gd name="connsiteX37" fmla="*/ 342900 w 4152900"/>
                <a:gd name="connsiteY37" fmla="*/ 1174750 h 3470237"/>
                <a:gd name="connsiteX38" fmla="*/ 349250 w 4152900"/>
                <a:gd name="connsiteY38" fmla="*/ 1238250 h 3470237"/>
                <a:gd name="connsiteX39" fmla="*/ 361950 w 4152900"/>
                <a:gd name="connsiteY39" fmla="*/ 1276350 h 3470237"/>
                <a:gd name="connsiteX40" fmla="*/ 355600 w 4152900"/>
                <a:gd name="connsiteY40" fmla="*/ 1377950 h 3470237"/>
                <a:gd name="connsiteX41" fmla="*/ 349250 w 4152900"/>
                <a:gd name="connsiteY41" fmla="*/ 1397000 h 3470237"/>
                <a:gd name="connsiteX42" fmla="*/ 361950 w 4152900"/>
                <a:gd name="connsiteY42" fmla="*/ 1473200 h 3470237"/>
                <a:gd name="connsiteX43" fmla="*/ 374650 w 4152900"/>
                <a:gd name="connsiteY43" fmla="*/ 1492250 h 3470237"/>
                <a:gd name="connsiteX44" fmla="*/ 381000 w 4152900"/>
                <a:gd name="connsiteY44" fmla="*/ 1511300 h 3470237"/>
                <a:gd name="connsiteX45" fmla="*/ 419100 w 4152900"/>
                <a:gd name="connsiteY45" fmla="*/ 1536700 h 3470237"/>
                <a:gd name="connsiteX46" fmla="*/ 438150 w 4152900"/>
                <a:gd name="connsiteY46" fmla="*/ 1549400 h 3470237"/>
                <a:gd name="connsiteX47" fmla="*/ 501650 w 4152900"/>
                <a:gd name="connsiteY47" fmla="*/ 1568450 h 3470237"/>
                <a:gd name="connsiteX48" fmla="*/ 520700 w 4152900"/>
                <a:gd name="connsiteY48" fmla="*/ 1574800 h 3470237"/>
                <a:gd name="connsiteX49" fmla="*/ 603250 w 4152900"/>
                <a:gd name="connsiteY49" fmla="*/ 1587500 h 3470237"/>
                <a:gd name="connsiteX50" fmla="*/ 679450 w 4152900"/>
                <a:gd name="connsiteY50" fmla="*/ 1612900 h 3470237"/>
                <a:gd name="connsiteX51" fmla="*/ 698500 w 4152900"/>
                <a:gd name="connsiteY51" fmla="*/ 1619250 h 3470237"/>
                <a:gd name="connsiteX52" fmla="*/ 730250 w 4152900"/>
                <a:gd name="connsiteY52" fmla="*/ 1638300 h 3470237"/>
                <a:gd name="connsiteX53" fmla="*/ 793750 w 4152900"/>
                <a:gd name="connsiteY53" fmla="*/ 1651000 h 3470237"/>
                <a:gd name="connsiteX54" fmla="*/ 825500 w 4152900"/>
                <a:gd name="connsiteY54" fmla="*/ 1663700 h 3470237"/>
                <a:gd name="connsiteX55" fmla="*/ 889000 w 4152900"/>
                <a:gd name="connsiteY55" fmla="*/ 1682750 h 3470237"/>
                <a:gd name="connsiteX56" fmla="*/ 939800 w 4152900"/>
                <a:gd name="connsiteY56" fmla="*/ 1689100 h 3470237"/>
                <a:gd name="connsiteX57" fmla="*/ 965200 w 4152900"/>
                <a:gd name="connsiteY57" fmla="*/ 1695450 h 3470237"/>
                <a:gd name="connsiteX58" fmla="*/ 990600 w 4152900"/>
                <a:gd name="connsiteY58" fmla="*/ 1720850 h 3470237"/>
                <a:gd name="connsiteX59" fmla="*/ 1009650 w 4152900"/>
                <a:gd name="connsiteY59" fmla="*/ 1727200 h 3470237"/>
                <a:gd name="connsiteX60" fmla="*/ 1041400 w 4152900"/>
                <a:gd name="connsiteY60" fmla="*/ 1784350 h 3470237"/>
                <a:gd name="connsiteX61" fmla="*/ 1054100 w 4152900"/>
                <a:gd name="connsiteY61" fmla="*/ 1841500 h 3470237"/>
                <a:gd name="connsiteX62" fmla="*/ 1104900 w 4152900"/>
                <a:gd name="connsiteY62" fmla="*/ 1892300 h 3470237"/>
                <a:gd name="connsiteX63" fmla="*/ 1143000 w 4152900"/>
                <a:gd name="connsiteY63" fmla="*/ 1924050 h 3470237"/>
                <a:gd name="connsiteX64" fmla="*/ 1206500 w 4152900"/>
                <a:gd name="connsiteY64" fmla="*/ 1943100 h 3470237"/>
                <a:gd name="connsiteX65" fmla="*/ 1225550 w 4152900"/>
                <a:gd name="connsiteY65" fmla="*/ 1955800 h 3470237"/>
                <a:gd name="connsiteX66" fmla="*/ 1276350 w 4152900"/>
                <a:gd name="connsiteY66" fmla="*/ 1968500 h 3470237"/>
                <a:gd name="connsiteX67" fmla="*/ 1295400 w 4152900"/>
                <a:gd name="connsiteY67" fmla="*/ 1981200 h 3470237"/>
                <a:gd name="connsiteX68" fmla="*/ 1333500 w 4152900"/>
                <a:gd name="connsiteY68" fmla="*/ 2000250 h 3470237"/>
                <a:gd name="connsiteX69" fmla="*/ 1339850 w 4152900"/>
                <a:gd name="connsiteY69" fmla="*/ 2019300 h 3470237"/>
                <a:gd name="connsiteX70" fmla="*/ 1352550 w 4152900"/>
                <a:gd name="connsiteY70" fmla="*/ 2038350 h 3470237"/>
                <a:gd name="connsiteX71" fmla="*/ 1333500 w 4152900"/>
                <a:gd name="connsiteY71" fmla="*/ 2165350 h 3470237"/>
                <a:gd name="connsiteX72" fmla="*/ 1327150 w 4152900"/>
                <a:gd name="connsiteY72" fmla="*/ 2184400 h 3470237"/>
                <a:gd name="connsiteX73" fmla="*/ 1295400 w 4152900"/>
                <a:gd name="connsiteY73" fmla="*/ 2209800 h 3470237"/>
                <a:gd name="connsiteX74" fmla="*/ 1257300 w 4152900"/>
                <a:gd name="connsiteY74" fmla="*/ 2235200 h 3470237"/>
                <a:gd name="connsiteX75" fmla="*/ 1231900 w 4152900"/>
                <a:gd name="connsiteY75" fmla="*/ 2273300 h 3470237"/>
                <a:gd name="connsiteX76" fmla="*/ 1225550 w 4152900"/>
                <a:gd name="connsiteY76" fmla="*/ 2292350 h 3470237"/>
                <a:gd name="connsiteX77" fmla="*/ 1200150 w 4152900"/>
                <a:gd name="connsiteY77" fmla="*/ 2330450 h 3470237"/>
                <a:gd name="connsiteX78" fmla="*/ 1187450 w 4152900"/>
                <a:gd name="connsiteY78" fmla="*/ 2368550 h 3470237"/>
                <a:gd name="connsiteX79" fmla="*/ 1143000 w 4152900"/>
                <a:gd name="connsiteY79" fmla="*/ 2432050 h 3470237"/>
                <a:gd name="connsiteX80" fmla="*/ 1111250 w 4152900"/>
                <a:gd name="connsiteY80" fmla="*/ 2489200 h 3470237"/>
                <a:gd name="connsiteX81" fmla="*/ 1092200 w 4152900"/>
                <a:gd name="connsiteY81" fmla="*/ 2501900 h 3470237"/>
                <a:gd name="connsiteX82" fmla="*/ 1079500 w 4152900"/>
                <a:gd name="connsiteY82" fmla="*/ 2520950 h 3470237"/>
                <a:gd name="connsiteX83" fmla="*/ 1060450 w 4152900"/>
                <a:gd name="connsiteY83" fmla="*/ 2533650 h 3470237"/>
                <a:gd name="connsiteX84" fmla="*/ 1035050 w 4152900"/>
                <a:gd name="connsiteY84" fmla="*/ 2552700 h 3470237"/>
                <a:gd name="connsiteX85" fmla="*/ 1016000 w 4152900"/>
                <a:gd name="connsiteY85" fmla="*/ 2578100 h 3470237"/>
                <a:gd name="connsiteX86" fmla="*/ 996950 w 4152900"/>
                <a:gd name="connsiteY86" fmla="*/ 2584450 h 3470237"/>
                <a:gd name="connsiteX87" fmla="*/ 977900 w 4152900"/>
                <a:gd name="connsiteY87" fmla="*/ 2597150 h 3470237"/>
                <a:gd name="connsiteX88" fmla="*/ 952500 w 4152900"/>
                <a:gd name="connsiteY88" fmla="*/ 2609850 h 3470237"/>
                <a:gd name="connsiteX89" fmla="*/ 920750 w 4152900"/>
                <a:gd name="connsiteY89" fmla="*/ 2622550 h 3470237"/>
                <a:gd name="connsiteX90" fmla="*/ 882650 w 4152900"/>
                <a:gd name="connsiteY90" fmla="*/ 2654300 h 3470237"/>
                <a:gd name="connsiteX91" fmla="*/ 825500 w 4152900"/>
                <a:gd name="connsiteY91" fmla="*/ 2667000 h 3470237"/>
                <a:gd name="connsiteX92" fmla="*/ 831850 w 4152900"/>
                <a:gd name="connsiteY92" fmla="*/ 2705100 h 3470237"/>
                <a:gd name="connsiteX93" fmla="*/ 857250 w 4152900"/>
                <a:gd name="connsiteY93" fmla="*/ 2711450 h 3470237"/>
                <a:gd name="connsiteX94" fmla="*/ 901700 w 4152900"/>
                <a:gd name="connsiteY94" fmla="*/ 2724150 h 3470237"/>
                <a:gd name="connsiteX95" fmla="*/ 920750 w 4152900"/>
                <a:gd name="connsiteY95" fmla="*/ 2736850 h 3470237"/>
                <a:gd name="connsiteX96" fmla="*/ 939800 w 4152900"/>
                <a:gd name="connsiteY96" fmla="*/ 2743200 h 3470237"/>
                <a:gd name="connsiteX97" fmla="*/ 971550 w 4152900"/>
                <a:gd name="connsiteY97" fmla="*/ 2781300 h 3470237"/>
                <a:gd name="connsiteX98" fmla="*/ 996950 w 4152900"/>
                <a:gd name="connsiteY98" fmla="*/ 2794000 h 3470237"/>
                <a:gd name="connsiteX99" fmla="*/ 1003300 w 4152900"/>
                <a:gd name="connsiteY99" fmla="*/ 2813050 h 3470237"/>
                <a:gd name="connsiteX100" fmla="*/ 990600 w 4152900"/>
                <a:gd name="connsiteY100" fmla="*/ 2889250 h 3470237"/>
                <a:gd name="connsiteX101" fmla="*/ 977900 w 4152900"/>
                <a:gd name="connsiteY101" fmla="*/ 2927350 h 3470237"/>
                <a:gd name="connsiteX102" fmla="*/ 971550 w 4152900"/>
                <a:gd name="connsiteY102" fmla="*/ 2952750 h 3470237"/>
                <a:gd name="connsiteX103" fmla="*/ 965200 w 4152900"/>
                <a:gd name="connsiteY103" fmla="*/ 3009900 h 3470237"/>
                <a:gd name="connsiteX104" fmla="*/ 952500 w 4152900"/>
                <a:gd name="connsiteY104" fmla="*/ 3028950 h 3470237"/>
                <a:gd name="connsiteX105" fmla="*/ 946150 w 4152900"/>
                <a:gd name="connsiteY105" fmla="*/ 3048000 h 3470237"/>
                <a:gd name="connsiteX106" fmla="*/ 927100 w 4152900"/>
                <a:gd name="connsiteY106" fmla="*/ 3060700 h 3470237"/>
                <a:gd name="connsiteX107" fmla="*/ 889000 w 4152900"/>
                <a:gd name="connsiteY107" fmla="*/ 3092450 h 3470237"/>
                <a:gd name="connsiteX108" fmla="*/ 869950 w 4152900"/>
                <a:gd name="connsiteY108" fmla="*/ 3098800 h 3470237"/>
                <a:gd name="connsiteX109" fmla="*/ 819150 w 4152900"/>
                <a:gd name="connsiteY109" fmla="*/ 3130550 h 3470237"/>
                <a:gd name="connsiteX110" fmla="*/ 812800 w 4152900"/>
                <a:gd name="connsiteY110" fmla="*/ 3149600 h 3470237"/>
                <a:gd name="connsiteX111" fmla="*/ 819150 w 4152900"/>
                <a:gd name="connsiteY111" fmla="*/ 3168650 h 3470237"/>
                <a:gd name="connsiteX112" fmla="*/ 850900 w 4152900"/>
                <a:gd name="connsiteY112" fmla="*/ 3200400 h 3470237"/>
                <a:gd name="connsiteX113" fmla="*/ 869950 w 4152900"/>
                <a:gd name="connsiteY113" fmla="*/ 3206750 h 3470237"/>
                <a:gd name="connsiteX114" fmla="*/ 895350 w 4152900"/>
                <a:gd name="connsiteY114" fmla="*/ 3219450 h 3470237"/>
                <a:gd name="connsiteX115" fmla="*/ 933450 w 4152900"/>
                <a:gd name="connsiteY115" fmla="*/ 3244850 h 3470237"/>
                <a:gd name="connsiteX116" fmla="*/ 984250 w 4152900"/>
                <a:gd name="connsiteY116" fmla="*/ 3257550 h 3470237"/>
                <a:gd name="connsiteX117" fmla="*/ 1104900 w 4152900"/>
                <a:gd name="connsiteY117" fmla="*/ 3244850 h 3470237"/>
                <a:gd name="connsiteX118" fmla="*/ 1206500 w 4152900"/>
                <a:gd name="connsiteY118" fmla="*/ 3238500 h 3470237"/>
                <a:gd name="connsiteX119" fmla="*/ 1225550 w 4152900"/>
                <a:gd name="connsiteY119" fmla="*/ 3232150 h 3470237"/>
                <a:gd name="connsiteX120" fmla="*/ 1276350 w 4152900"/>
                <a:gd name="connsiteY120" fmla="*/ 3219450 h 3470237"/>
                <a:gd name="connsiteX121" fmla="*/ 1295400 w 4152900"/>
                <a:gd name="connsiteY121" fmla="*/ 3206750 h 3470237"/>
                <a:gd name="connsiteX122" fmla="*/ 1339850 w 4152900"/>
                <a:gd name="connsiteY122" fmla="*/ 3194050 h 3470237"/>
                <a:gd name="connsiteX123" fmla="*/ 1358900 w 4152900"/>
                <a:gd name="connsiteY123" fmla="*/ 3187700 h 3470237"/>
                <a:gd name="connsiteX124" fmla="*/ 1403350 w 4152900"/>
                <a:gd name="connsiteY124" fmla="*/ 3162300 h 3470237"/>
                <a:gd name="connsiteX125" fmla="*/ 1441450 w 4152900"/>
                <a:gd name="connsiteY125" fmla="*/ 3136900 h 3470237"/>
                <a:gd name="connsiteX126" fmla="*/ 1492250 w 4152900"/>
                <a:gd name="connsiteY126" fmla="*/ 3124200 h 3470237"/>
                <a:gd name="connsiteX127" fmla="*/ 1543050 w 4152900"/>
                <a:gd name="connsiteY127" fmla="*/ 3079750 h 3470237"/>
                <a:gd name="connsiteX128" fmla="*/ 1600200 w 4152900"/>
                <a:gd name="connsiteY128" fmla="*/ 3073400 h 3470237"/>
                <a:gd name="connsiteX129" fmla="*/ 1663700 w 4152900"/>
                <a:gd name="connsiteY129" fmla="*/ 3060700 h 3470237"/>
                <a:gd name="connsiteX130" fmla="*/ 1689100 w 4152900"/>
                <a:gd name="connsiteY130" fmla="*/ 3054350 h 3470237"/>
                <a:gd name="connsiteX131" fmla="*/ 1771650 w 4152900"/>
                <a:gd name="connsiteY131" fmla="*/ 3067050 h 3470237"/>
                <a:gd name="connsiteX132" fmla="*/ 1803400 w 4152900"/>
                <a:gd name="connsiteY132" fmla="*/ 3079750 h 3470237"/>
                <a:gd name="connsiteX133" fmla="*/ 1822450 w 4152900"/>
                <a:gd name="connsiteY133" fmla="*/ 3086100 h 3470237"/>
                <a:gd name="connsiteX134" fmla="*/ 1841500 w 4152900"/>
                <a:gd name="connsiteY134" fmla="*/ 3105150 h 3470237"/>
                <a:gd name="connsiteX135" fmla="*/ 1854200 w 4152900"/>
                <a:gd name="connsiteY135" fmla="*/ 3130550 h 3470237"/>
                <a:gd name="connsiteX136" fmla="*/ 1885950 w 4152900"/>
                <a:gd name="connsiteY136" fmla="*/ 3168650 h 3470237"/>
                <a:gd name="connsiteX137" fmla="*/ 1924050 w 4152900"/>
                <a:gd name="connsiteY137" fmla="*/ 3194050 h 3470237"/>
                <a:gd name="connsiteX138" fmla="*/ 2032000 w 4152900"/>
                <a:gd name="connsiteY138" fmla="*/ 3200400 h 3470237"/>
                <a:gd name="connsiteX139" fmla="*/ 2038350 w 4152900"/>
                <a:gd name="connsiteY139" fmla="*/ 3219450 h 3470237"/>
                <a:gd name="connsiteX140" fmla="*/ 2095500 w 4152900"/>
                <a:gd name="connsiteY140" fmla="*/ 3257550 h 3470237"/>
                <a:gd name="connsiteX141" fmla="*/ 2114550 w 4152900"/>
                <a:gd name="connsiteY141" fmla="*/ 3270250 h 3470237"/>
                <a:gd name="connsiteX142" fmla="*/ 2305050 w 4152900"/>
                <a:gd name="connsiteY142" fmla="*/ 3168650 h 3470237"/>
                <a:gd name="connsiteX143" fmla="*/ 2349500 w 4152900"/>
                <a:gd name="connsiteY143" fmla="*/ 3162300 h 3470237"/>
                <a:gd name="connsiteX144" fmla="*/ 2343150 w 4152900"/>
                <a:gd name="connsiteY144" fmla="*/ 3155950 h 3470237"/>
                <a:gd name="connsiteX145" fmla="*/ 2381250 w 4152900"/>
                <a:gd name="connsiteY145" fmla="*/ 3155950 h 3470237"/>
                <a:gd name="connsiteX146" fmla="*/ 2451100 w 4152900"/>
                <a:gd name="connsiteY146" fmla="*/ 3162300 h 3470237"/>
                <a:gd name="connsiteX147" fmla="*/ 2597150 w 4152900"/>
                <a:gd name="connsiteY147" fmla="*/ 3130550 h 3470237"/>
                <a:gd name="connsiteX148" fmla="*/ 2582383 w 4152900"/>
                <a:gd name="connsiteY148" fmla="*/ 3132617 h 3470237"/>
                <a:gd name="connsiteX149" fmla="*/ 2681177 w 4152900"/>
                <a:gd name="connsiteY149" fmla="*/ 3117702 h 3470237"/>
                <a:gd name="connsiteX150" fmla="*/ 2770225 w 4152900"/>
                <a:gd name="connsiteY150" fmla="*/ 3092154 h 3470237"/>
                <a:gd name="connsiteX151" fmla="*/ 2482850 w 4152900"/>
                <a:gd name="connsiteY151" fmla="*/ 3409950 h 3470237"/>
                <a:gd name="connsiteX152" fmla="*/ 2899440 w 4152900"/>
                <a:gd name="connsiteY152" fmla="*/ 3050511 h 3470237"/>
                <a:gd name="connsiteX153" fmla="*/ 2546350 w 4152900"/>
                <a:gd name="connsiteY153" fmla="*/ 3441700 h 3470237"/>
                <a:gd name="connsiteX154" fmla="*/ 2660650 w 4152900"/>
                <a:gd name="connsiteY154" fmla="*/ 3422650 h 3470237"/>
                <a:gd name="connsiteX155" fmla="*/ 2692400 w 4152900"/>
                <a:gd name="connsiteY155" fmla="*/ 3390900 h 3470237"/>
                <a:gd name="connsiteX156" fmla="*/ 2730500 w 4152900"/>
                <a:gd name="connsiteY156" fmla="*/ 3359150 h 3470237"/>
                <a:gd name="connsiteX157" fmla="*/ 2736850 w 4152900"/>
                <a:gd name="connsiteY157" fmla="*/ 3340100 h 3470237"/>
                <a:gd name="connsiteX158" fmla="*/ 2755900 w 4152900"/>
                <a:gd name="connsiteY158" fmla="*/ 3333750 h 3470237"/>
                <a:gd name="connsiteX159" fmla="*/ 2774950 w 4152900"/>
                <a:gd name="connsiteY159" fmla="*/ 3321050 h 3470237"/>
                <a:gd name="connsiteX160" fmla="*/ 2806700 w 4152900"/>
                <a:gd name="connsiteY160" fmla="*/ 3282950 h 3470237"/>
                <a:gd name="connsiteX161" fmla="*/ 2813050 w 4152900"/>
                <a:gd name="connsiteY161" fmla="*/ 3257550 h 3470237"/>
                <a:gd name="connsiteX162" fmla="*/ 2863850 w 4152900"/>
                <a:gd name="connsiteY162" fmla="*/ 3206750 h 3470237"/>
                <a:gd name="connsiteX163" fmla="*/ 2870200 w 4152900"/>
                <a:gd name="connsiteY163" fmla="*/ 3187700 h 3470237"/>
                <a:gd name="connsiteX164" fmla="*/ 2889250 w 4152900"/>
                <a:gd name="connsiteY164" fmla="*/ 3181350 h 3470237"/>
                <a:gd name="connsiteX165" fmla="*/ 2927350 w 4152900"/>
                <a:gd name="connsiteY165" fmla="*/ 3162300 h 3470237"/>
                <a:gd name="connsiteX166" fmla="*/ 2946400 w 4152900"/>
                <a:gd name="connsiteY166" fmla="*/ 3124200 h 3470237"/>
                <a:gd name="connsiteX167" fmla="*/ 2965450 w 4152900"/>
                <a:gd name="connsiteY167" fmla="*/ 3105150 h 3470237"/>
                <a:gd name="connsiteX168" fmla="*/ 2978150 w 4152900"/>
                <a:gd name="connsiteY168" fmla="*/ 3086100 h 3470237"/>
                <a:gd name="connsiteX169" fmla="*/ 2997200 w 4152900"/>
                <a:gd name="connsiteY169" fmla="*/ 3079750 h 3470237"/>
                <a:gd name="connsiteX170" fmla="*/ 3048000 w 4152900"/>
                <a:gd name="connsiteY170" fmla="*/ 3067050 h 3470237"/>
                <a:gd name="connsiteX171" fmla="*/ 3079750 w 4152900"/>
                <a:gd name="connsiteY171" fmla="*/ 3035300 h 3470237"/>
                <a:gd name="connsiteX172" fmla="*/ 3086100 w 4152900"/>
                <a:gd name="connsiteY172" fmla="*/ 3016250 h 3470237"/>
                <a:gd name="connsiteX173" fmla="*/ 3105150 w 4152900"/>
                <a:gd name="connsiteY173" fmla="*/ 3009900 h 3470237"/>
                <a:gd name="connsiteX174" fmla="*/ 3143250 w 4152900"/>
                <a:gd name="connsiteY174" fmla="*/ 3003550 h 3470237"/>
                <a:gd name="connsiteX175" fmla="*/ 3321050 w 4152900"/>
                <a:gd name="connsiteY175" fmla="*/ 2997200 h 3470237"/>
                <a:gd name="connsiteX176" fmla="*/ 3365500 w 4152900"/>
                <a:gd name="connsiteY176" fmla="*/ 2946400 h 3470237"/>
                <a:gd name="connsiteX177" fmla="*/ 3378200 w 4152900"/>
                <a:gd name="connsiteY177" fmla="*/ 2927350 h 3470237"/>
                <a:gd name="connsiteX178" fmla="*/ 3403600 w 4152900"/>
                <a:gd name="connsiteY178" fmla="*/ 2914650 h 3470237"/>
                <a:gd name="connsiteX179" fmla="*/ 3422650 w 4152900"/>
                <a:gd name="connsiteY179" fmla="*/ 2901950 h 3470237"/>
                <a:gd name="connsiteX180" fmla="*/ 3441700 w 4152900"/>
                <a:gd name="connsiteY180" fmla="*/ 2895600 h 3470237"/>
                <a:gd name="connsiteX181" fmla="*/ 3460750 w 4152900"/>
                <a:gd name="connsiteY181" fmla="*/ 2882900 h 3470237"/>
                <a:gd name="connsiteX182" fmla="*/ 3549650 w 4152900"/>
                <a:gd name="connsiteY182" fmla="*/ 2832100 h 3470237"/>
                <a:gd name="connsiteX183" fmla="*/ 3594100 w 4152900"/>
                <a:gd name="connsiteY183" fmla="*/ 2787650 h 3470237"/>
                <a:gd name="connsiteX184" fmla="*/ 3613150 w 4152900"/>
                <a:gd name="connsiteY184" fmla="*/ 2774950 h 3470237"/>
                <a:gd name="connsiteX185" fmla="*/ 3632200 w 4152900"/>
                <a:gd name="connsiteY185" fmla="*/ 2755900 h 3470237"/>
                <a:gd name="connsiteX186" fmla="*/ 3651250 w 4152900"/>
                <a:gd name="connsiteY186" fmla="*/ 2743200 h 3470237"/>
                <a:gd name="connsiteX187" fmla="*/ 3689350 w 4152900"/>
                <a:gd name="connsiteY187" fmla="*/ 2730500 h 3470237"/>
                <a:gd name="connsiteX188" fmla="*/ 3721100 w 4152900"/>
                <a:gd name="connsiteY188" fmla="*/ 2705100 h 3470237"/>
                <a:gd name="connsiteX189" fmla="*/ 3740150 w 4152900"/>
                <a:gd name="connsiteY189" fmla="*/ 2667000 h 3470237"/>
                <a:gd name="connsiteX190" fmla="*/ 3746500 w 4152900"/>
                <a:gd name="connsiteY190" fmla="*/ 2635250 h 3470237"/>
                <a:gd name="connsiteX191" fmla="*/ 3752850 w 4152900"/>
                <a:gd name="connsiteY191" fmla="*/ 2616200 h 3470237"/>
                <a:gd name="connsiteX192" fmla="*/ 3759200 w 4152900"/>
                <a:gd name="connsiteY192" fmla="*/ 2590800 h 3470237"/>
                <a:gd name="connsiteX193" fmla="*/ 3765550 w 4152900"/>
                <a:gd name="connsiteY193" fmla="*/ 2571750 h 3470237"/>
                <a:gd name="connsiteX194" fmla="*/ 3784600 w 4152900"/>
                <a:gd name="connsiteY194" fmla="*/ 2520950 h 3470237"/>
                <a:gd name="connsiteX195" fmla="*/ 3803650 w 4152900"/>
                <a:gd name="connsiteY195" fmla="*/ 2514600 h 3470237"/>
                <a:gd name="connsiteX196" fmla="*/ 3860800 w 4152900"/>
                <a:gd name="connsiteY196" fmla="*/ 2495550 h 3470237"/>
                <a:gd name="connsiteX197" fmla="*/ 3905250 w 4152900"/>
                <a:gd name="connsiteY197" fmla="*/ 2470150 h 3470237"/>
                <a:gd name="connsiteX198" fmla="*/ 3911600 w 4152900"/>
                <a:gd name="connsiteY198" fmla="*/ 2451100 h 3470237"/>
                <a:gd name="connsiteX199" fmla="*/ 3937000 w 4152900"/>
                <a:gd name="connsiteY199" fmla="*/ 2413000 h 3470237"/>
                <a:gd name="connsiteX200" fmla="*/ 3943350 w 4152900"/>
                <a:gd name="connsiteY200" fmla="*/ 2393950 h 3470237"/>
                <a:gd name="connsiteX201" fmla="*/ 3981450 w 4152900"/>
                <a:gd name="connsiteY201" fmla="*/ 2362200 h 3470237"/>
                <a:gd name="connsiteX202" fmla="*/ 4013200 w 4152900"/>
                <a:gd name="connsiteY202" fmla="*/ 2324100 h 3470237"/>
                <a:gd name="connsiteX203" fmla="*/ 4025900 w 4152900"/>
                <a:gd name="connsiteY203" fmla="*/ 2305050 h 3470237"/>
                <a:gd name="connsiteX204" fmla="*/ 4044950 w 4152900"/>
                <a:gd name="connsiteY204" fmla="*/ 2286000 h 3470237"/>
                <a:gd name="connsiteX205" fmla="*/ 4057650 w 4152900"/>
                <a:gd name="connsiteY205" fmla="*/ 2266950 h 3470237"/>
                <a:gd name="connsiteX206" fmla="*/ 4095750 w 4152900"/>
                <a:gd name="connsiteY206" fmla="*/ 2241550 h 3470237"/>
                <a:gd name="connsiteX207" fmla="*/ 4114800 w 4152900"/>
                <a:gd name="connsiteY207" fmla="*/ 2171700 h 3470237"/>
                <a:gd name="connsiteX208" fmla="*/ 4127500 w 4152900"/>
                <a:gd name="connsiteY208" fmla="*/ 2101850 h 3470237"/>
                <a:gd name="connsiteX209" fmla="*/ 4140200 w 4152900"/>
                <a:gd name="connsiteY209" fmla="*/ 2082800 h 3470237"/>
                <a:gd name="connsiteX210" fmla="*/ 4152900 w 4152900"/>
                <a:gd name="connsiteY210" fmla="*/ 1949450 h 3470237"/>
                <a:gd name="connsiteX0" fmla="*/ 0 w 4152900"/>
                <a:gd name="connsiteY0" fmla="*/ 0 h 3470237"/>
                <a:gd name="connsiteX1" fmla="*/ 31750 w 4152900"/>
                <a:gd name="connsiteY1" fmla="*/ 25400 h 3470237"/>
                <a:gd name="connsiteX2" fmla="*/ 50800 w 4152900"/>
                <a:gd name="connsiteY2" fmla="*/ 44450 h 3470237"/>
                <a:gd name="connsiteX3" fmla="*/ 76200 w 4152900"/>
                <a:gd name="connsiteY3" fmla="*/ 57150 h 3470237"/>
                <a:gd name="connsiteX4" fmla="*/ 82550 w 4152900"/>
                <a:gd name="connsiteY4" fmla="*/ 76200 h 3470237"/>
                <a:gd name="connsiteX5" fmla="*/ 139700 w 4152900"/>
                <a:gd name="connsiteY5" fmla="*/ 101600 h 3470237"/>
                <a:gd name="connsiteX6" fmla="*/ 158750 w 4152900"/>
                <a:gd name="connsiteY6" fmla="*/ 107950 h 3470237"/>
                <a:gd name="connsiteX7" fmla="*/ 171450 w 4152900"/>
                <a:gd name="connsiteY7" fmla="*/ 127000 h 3470237"/>
                <a:gd name="connsiteX8" fmla="*/ 215900 w 4152900"/>
                <a:gd name="connsiteY8" fmla="*/ 139700 h 3470237"/>
                <a:gd name="connsiteX9" fmla="*/ 241300 w 4152900"/>
                <a:gd name="connsiteY9" fmla="*/ 165100 h 3470237"/>
                <a:gd name="connsiteX10" fmla="*/ 260350 w 4152900"/>
                <a:gd name="connsiteY10" fmla="*/ 171450 h 3470237"/>
                <a:gd name="connsiteX11" fmla="*/ 292100 w 4152900"/>
                <a:gd name="connsiteY11" fmla="*/ 209550 h 3470237"/>
                <a:gd name="connsiteX12" fmla="*/ 317500 w 4152900"/>
                <a:gd name="connsiteY12" fmla="*/ 228600 h 3470237"/>
                <a:gd name="connsiteX13" fmla="*/ 368300 w 4152900"/>
                <a:gd name="connsiteY13" fmla="*/ 247650 h 3470237"/>
                <a:gd name="connsiteX14" fmla="*/ 412750 w 4152900"/>
                <a:gd name="connsiteY14" fmla="*/ 285750 h 3470237"/>
                <a:gd name="connsiteX15" fmla="*/ 450850 w 4152900"/>
                <a:gd name="connsiteY15" fmla="*/ 317500 h 3470237"/>
                <a:gd name="connsiteX16" fmla="*/ 482600 w 4152900"/>
                <a:gd name="connsiteY16" fmla="*/ 349250 h 3470237"/>
                <a:gd name="connsiteX17" fmla="*/ 495300 w 4152900"/>
                <a:gd name="connsiteY17" fmla="*/ 368300 h 3470237"/>
                <a:gd name="connsiteX18" fmla="*/ 533400 w 4152900"/>
                <a:gd name="connsiteY18" fmla="*/ 393700 h 3470237"/>
                <a:gd name="connsiteX19" fmla="*/ 539750 w 4152900"/>
                <a:gd name="connsiteY19" fmla="*/ 469900 h 3470237"/>
                <a:gd name="connsiteX20" fmla="*/ 520700 w 4152900"/>
                <a:gd name="connsiteY20" fmla="*/ 488950 h 3470237"/>
                <a:gd name="connsiteX21" fmla="*/ 438150 w 4152900"/>
                <a:gd name="connsiteY21" fmla="*/ 495300 h 3470237"/>
                <a:gd name="connsiteX22" fmla="*/ 419100 w 4152900"/>
                <a:gd name="connsiteY22" fmla="*/ 501650 h 3470237"/>
                <a:gd name="connsiteX23" fmla="*/ 393700 w 4152900"/>
                <a:gd name="connsiteY23" fmla="*/ 527050 h 3470237"/>
                <a:gd name="connsiteX24" fmla="*/ 381000 w 4152900"/>
                <a:gd name="connsiteY24" fmla="*/ 571500 h 3470237"/>
                <a:gd name="connsiteX25" fmla="*/ 387350 w 4152900"/>
                <a:gd name="connsiteY25" fmla="*/ 609600 h 3470237"/>
                <a:gd name="connsiteX26" fmla="*/ 412750 w 4152900"/>
                <a:gd name="connsiteY26" fmla="*/ 647700 h 3470237"/>
                <a:gd name="connsiteX27" fmla="*/ 425450 w 4152900"/>
                <a:gd name="connsiteY27" fmla="*/ 666750 h 3470237"/>
                <a:gd name="connsiteX28" fmla="*/ 419100 w 4152900"/>
                <a:gd name="connsiteY28" fmla="*/ 762000 h 3470237"/>
                <a:gd name="connsiteX29" fmla="*/ 412750 w 4152900"/>
                <a:gd name="connsiteY29" fmla="*/ 781050 h 3470237"/>
                <a:gd name="connsiteX30" fmla="*/ 400050 w 4152900"/>
                <a:gd name="connsiteY30" fmla="*/ 850900 h 3470237"/>
                <a:gd name="connsiteX31" fmla="*/ 393700 w 4152900"/>
                <a:gd name="connsiteY31" fmla="*/ 869950 h 3470237"/>
                <a:gd name="connsiteX32" fmla="*/ 381000 w 4152900"/>
                <a:gd name="connsiteY32" fmla="*/ 1003300 h 3470237"/>
                <a:gd name="connsiteX33" fmla="*/ 374650 w 4152900"/>
                <a:gd name="connsiteY33" fmla="*/ 1047750 h 3470237"/>
                <a:gd name="connsiteX34" fmla="*/ 361950 w 4152900"/>
                <a:gd name="connsiteY34" fmla="*/ 1073150 h 3470237"/>
                <a:gd name="connsiteX35" fmla="*/ 342900 w 4152900"/>
                <a:gd name="connsiteY35" fmla="*/ 1079500 h 3470237"/>
                <a:gd name="connsiteX36" fmla="*/ 330200 w 4152900"/>
                <a:gd name="connsiteY36" fmla="*/ 1117600 h 3470237"/>
                <a:gd name="connsiteX37" fmla="*/ 342900 w 4152900"/>
                <a:gd name="connsiteY37" fmla="*/ 1174750 h 3470237"/>
                <a:gd name="connsiteX38" fmla="*/ 349250 w 4152900"/>
                <a:gd name="connsiteY38" fmla="*/ 1238250 h 3470237"/>
                <a:gd name="connsiteX39" fmla="*/ 361950 w 4152900"/>
                <a:gd name="connsiteY39" fmla="*/ 1276350 h 3470237"/>
                <a:gd name="connsiteX40" fmla="*/ 355600 w 4152900"/>
                <a:gd name="connsiteY40" fmla="*/ 1377950 h 3470237"/>
                <a:gd name="connsiteX41" fmla="*/ 349250 w 4152900"/>
                <a:gd name="connsiteY41" fmla="*/ 1397000 h 3470237"/>
                <a:gd name="connsiteX42" fmla="*/ 361950 w 4152900"/>
                <a:gd name="connsiteY42" fmla="*/ 1473200 h 3470237"/>
                <a:gd name="connsiteX43" fmla="*/ 374650 w 4152900"/>
                <a:gd name="connsiteY43" fmla="*/ 1492250 h 3470237"/>
                <a:gd name="connsiteX44" fmla="*/ 381000 w 4152900"/>
                <a:gd name="connsiteY44" fmla="*/ 1511300 h 3470237"/>
                <a:gd name="connsiteX45" fmla="*/ 419100 w 4152900"/>
                <a:gd name="connsiteY45" fmla="*/ 1536700 h 3470237"/>
                <a:gd name="connsiteX46" fmla="*/ 438150 w 4152900"/>
                <a:gd name="connsiteY46" fmla="*/ 1549400 h 3470237"/>
                <a:gd name="connsiteX47" fmla="*/ 501650 w 4152900"/>
                <a:gd name="connsiteY47" fmla="*/ 1568450 h 3470237"/>
                <a:gd name="connsiteX48" fmla="*/ 520700 w 4152900"/>
                <a:gd name="connsiteY48" fmla="*/ 1574800 h 3470237"/>
                <a:gd name="connsiteX49" fmla="*/ 603250 w 4152900"/>
                <a:gd name="connsiteY49" fmla="*/ 1587500 h 3470237"/>
                <a:gd name="connsiteX50" fmla="*/ 679450 w 4152900"/>
                <a:gd name="connsiteY50" fmla="*/ 1612900 h 3470237"/>
                <a:gd name="connsiteX51" fmla="*/ 698500 w 4152900"/>
                <a:gd name="connsiteY51" fmla="*/ 1619250 h 3470237"/>
                <a:gd name="connsiteX52" fmla="*/ 730250 w 4152900"/>
                <a:gd name="connsiteY52" fmla="*/ 1638300 h 3470237"/>
                <a:gd name="connsiteX53" fmla="*/ 793750 w 4152900"/>
                <a:gd name="connsiteY53" fmla="*/ 1651000 h 3470237"/>
                <a:gd name="connsiteX54" fmla="*/ 825500 w 4152900"/>
                <a:gd name="connsiteY54" fmla="*/ 1663700 h 3470237"/>
                <a:gd name="connsiteX55" fmla="*/ 889000 w 4152900"/>
                <a:gd name="connsiteY55" fmla="*/ 1682750 h 3470237"/>
                <a:gd name="connsiteX56" fmla="*/ 939800 w 4152900"/>
                <a:gd name="connsiteY56" fmla="*/ 1689100 h 3470237"/>
                <a:gd name="connsiteX57" fmla="*/ 965200 w 4152900"/>
                <a:gd name="connsiteY57" fmla="*/ 1695450 h 3470237"/>
                <a:gd name="connsiteX58" fmla="*/ 990600 w 4152900"/>
                <a:gd name="connsiteY58" fmla="*/ 1720850 h 3470237"/>
                <a:gd name="connsiteX59" fmla="*/ 1009650 w 4152900"/>
                <a:gd name="connsiteY59" fmla="*/ 1727200 h 3470237"/>
                <a:gd name="connsiteX60" fmla="*/ 1041400 w 4152900"/>
                <a:gd name="connsiteY60" fmla="*/ 1784350 h 3470237"/>
                <a:gd name="connsiteX61" fmla="*/ 1054100 w 4152900"/>
                <a:gd name="connsiteY61" fmla="*/ 1841500 h 3470237"/>
                <a:gd name="connsiteX62" fmla="*/ 1104900 w 4152900"/>
                <a:gd name="connsiteY62" fmla="*/ 1892300 h 3470237"/>
                <a:gd name="connsiteX63" fmla="*/ 1143000 w 4152900"/>
                <a:gd name="connsiteY63" fmla="*/ 1924050 h 3470237"/>
                <a:gd name="connsiteX64" fmla="*/ 1206500 w 4152900"/>
                <a:gd name="connsiteY64" fmla="*/ 1943100 h 3470237"/>
                <a:gd name="connsiteX65" fmla="*/ 1225550 w 4152900"/>
                <a:gd name="connsiteY65" fmla="*/ 1955800 h 3470237"/>
                <a:gd name="connsiteX66" fmla="*/ 1276350 w 4152900"/>
                <a:gd name="connsiteY66" fmla="*/ 1968500 h 3470237"/>
                <a:gd name="connsiteX67" fmla="*/ 1295400 w 4152900"/>
                <a:gd name="connsiteY67" fmla="*/ 1981200 h 3470237"/>
                <a:gd name="connsiteX68" fmla="*/ 1333500 w 4152900"/>
                <a:gd name="connsiteY68" fmla="*/ 2000250 h 3470237"/>
                <a:gd name="connsiteX69" fmla="*/ 1339850 w 4152900"/>
                <a:gd name="connsiteY69" fmla="*/ 2019300 h 3470237"/>
                <a:gd name="connsiteX70" fmla="*/ 1352550 w 4152900"/>
                <a:gd name="connsiteY70" fmla="*/ 2038350 h 3470237"/>
                <a:gd name="connsiteX71" fmla="*/ 1333500 w 4152900"/>
                <a:gd name="connsiteY71" fmla="*/ 2165350 h 3470237"/>
                <a:gd name="connsiteX72" fmla="*/ 1327150 w 4152900"/>
                <a:gd name="connsiteY72" fmla="*/ 2184400 h 3470237"/>
                <a:gd name="connsiteX73" fmla="*/ 1295400 w 4152900"/>
                <a:gd name="connsiteY73" fmla="*/ 2209800 h 3470237"/>
                <a:gd name="connsiteX74" fmla="*/ 1257300 w 4152900"/>
                <a:gd name="connsiteY74" fmla="*/ 2235200 h 3470237"/>
                <a:gd name="connsiteX75" fmla="*/ 1231900 w 4152900"/>
                <a:gd name="connsiteY75" fmla="*/ 2273300 h 3470237"/>
                <a:gd name="connsiteX76" fmla="*/ 1225550 w 4152900"/>
                <a:gd name="connsiteY76" fmla="*/ 2292350 h 3470237"/>
                <a:gd name="connsiteX77" fmla="*/ 1200150 w 4152900"/>
                <a:gd name="connsiteY77" fmla="*/ 2330450 h 3470237"/>
                <a:gd name="connsiteX78" fmla="*/ 1187450 w 4152900"/>
                <a:gd name="connsiteY78" fmla="*/ 2368550 h 3470237"/>
                <a:gd name="connsiteX79" fmla="*/ 1143000 w 4152900"/>
                <a:gd name="connsiteY79" fmla="*/ 2432050 h 3470237"/>
                <a:gd name="connsiteX80" fmla="*/ 1111250 w 4152900"/>
                <a:gd name="connsiteY80" fmla="*/ 2489200 h 3470237"/>
                <a:gd name="connsiteX81" fmla="*/ 1092200 w 4152900"/>
                <a:gd name="connsiteY81" fmla="*/ 2501900 h 3470237"/>
                <a:gd name="connsiteX82" fmla="*/ 1079500 w 4152900"/>
                <a:gd name="connsiteY82" fmla="*/ 2520950 h 3470237"/>
                <a:gd name="connsiteX83" fmla="*/ 1060450 w 4152900"/>
                <a:gd name="connsiteY83" fmla="*/ 2533650 h 3470237"/>
                <a:gd name="connsiteX84" fmla="*/ 1035050 w 4152900"/>
                <a:gd name="connsiteY84" fmla="*/ 2552700 h 3470237"/>
                <a:gd name="connsiteX85" fmla="*/ 1016000 w 4152900"/>
                <a:gd name="connsiteY85" fmla="*/ 2578100 h 3470237"/>
                <a:gd name="connsiteX86" fmla="*/ 996950 w 4152900"/>
                <a:gd name="connsiteY86" fmla="*/ 2584450 h 3470237"/>
                <a:gd name="connsiteX87" fmla="*/ 977900 w 4152900"/>
                <a:gd name="connsiteY87" fmla="*/ 2597150 h 3470237"/>
                <a:gd name="connsiteX88" fmla="*/ 952500 w 4152900"/>
                <a:gd name="connsiteY88" fmla="*/ 2609850 h 3470237"/>
                <a:gd name="connsiteX89" fmla="*/ 920750 w 4152900"/>
                <a:gd name="connsiteY89" fmla="*/ 2622550 h 3470237"/>
                <a:gd name="connsiteX90" fmla="*/ 882650 w 4152900"/>
                <a:gd name="connsiteY90" fmla="*/ 2654300 h 3470237"/>
                <a:gd name="connsiteX91" fmla="*/ 825500 w 4152900"/>
                <a:gd name="connsiteY91" fmla="*/ 2667000 h 3470237"/>
                <a:gd name="connsiteX92" fmla="*/ 831850 w 4152900"/>
                <a:gd name="connsiteY92" fmla="*/ 2705100 h 3470237"/>
                <a:gd name="connsiteX93" fmla="*/ 857250 w 4152900"/>
                <a:gd name="connsiteY93" fmla="*/ 2711450 h 3470237"/>
                <a:gd name="connsiteX94" fmla="*/ 901700 w 4152900"/>
                <a:gd name="connsiteY94" fmla="*/ 2724150 h 3470237"/>
                <a:gd name="connsiteX95" fmla="*/ 920750 w 4152900"/>
                <a:gd name="connsiteY95" fmla="*/ 2736850 h 3470237"/>
                <a:gd name="connsiteX96" fmla="*/ 939800 w 4152900"/>
                <a:gd name="connsiteY96" fmla="*/ 2743200 h 3470237"/>
                <a:gd name="connsiteX97" fmla="*/ 971550 w 4152900"/>
                <a:gd name="connsiteY97" fmla="*/ 2781300 h 3470237"/>
                <a:gd name="connsiteX98" fmla="*/ 996950 w 4152900"/>
                <a:gd name="connsiteY98" fmla="*/ 2794000 h 3470237"/>
                <a:gd name="connsiteX99" fmla="*/ 1003300 w 4152900"/>
                <a:gd name="connsiteY99" fmla="*/ 2813050 h 3470237"/>
                <a:gd name="connsiteX100" fmla="*/ 990600 w 4152900"/>
                <a:gd name="connsiteY100" fmla="*/ 2889250 h 3470237"/>
                <a:gd name="connsiteX101" fmla="*/ 977900 w 4152900"/>
                <a:gd name="connsiteY101" fmla="*/ 2927350 h 3470237"/>
                <a:gd name="connsiteX102" fmla="*/ 971550 w 4152900"/>
                <a:gd name="connsiteY102" fmla="*/ 2952750 h 3470237"/>
                <a:gd name="connsiteX103" fmla="*/ 965200 w 4152900"/>
                <a:gd name="connsiteY103" fmla="*/ 3009900 h 3470237"/>
                <a:gd name="connsiteX104" fmla="*/ 952500 w 4152900"/>
                <a:gd name="connsiteY104" fmla="*/ 3028950 h 3470237"/>
                <a:gd name="connsiteX105" fmla="*/ 946150 w 4152900"/>
                <a:gd name="connsiteY105" fmla="*/ 3048000 h 3470237"/>
                <a:gd name="connsiteX106" fmla="*/ 927100 w 4152900"/>
                <a:gd name="connsiteY106" fmla="*/ 3060700 h 3470237"/>
                <a:gd name="connsiteX107" fmla="*/ 889000 w 4152900"/>
                <a:gd name="connsiteY107" fmla="*/ 3092450 h 3470237"/>
                <a:gd name="connsiteX108" fmla="*/ 869950 w 4152900"/>
                <a:gd name="connsiteY108" fmla="*/ 3098800 h 3470237"/>
                <a:gd name="connsiteX109" fmla="*/ 819150 w 4152900"/>
                <a:gd name="connsiteY109" fmla="*/ 3130550 h 3470237"/>
                <a:gd name="connsiteX110" fmla="*/ 812800 w 4152900"/>
                <a:gd name="connsiteY110" fmla="*/ 3149600 h 3470237"/>
                <a:gd name="connsiteX111" fmla="*/ 819150 w 4152900"/>
                <a:gd name="connsiteY111" fmla="*/ 3168650 h 3470237"/>
                <a:gd name="connsiteX112" fmla="*/ 850900 w 4152900"/>
                <a:gd name="connsiteY112" fmla="*/ 3200400 h 3470237"/>
                <a:gd name="connsiteX113" fmla="*/ 869950 w 4152900"/>
                <a:gd name="connsiteY113" fmla="*/ 3206750 h 3470237"/>
                <a:gd name="connsiteX114" fmla="*/ 895350 w 4152900"/>
                <a:gd name="connsiteY114" fmla="*/ 3219450 h 3470237"/>
                <a:gd name="connsiteX115" fmla="*/ 933450 w 4152900"/>
                <a:gd name="connsiteY115" fmla="*/ 3244850 h 3470237"/>
                <a:gd name="connsiteX116" fmla="*/ 984250 w 4152900"/>
                <a:gd name="connsiteY116" fmla="*/ 3257550 h 3470237"/>
                <a:gd name="connsiteX117" fmla="*/ 1104900 w 4152900"/>
                <a:gd name="connsiteY117" fmla="*/ 3244850 h 3470237"/>
                <a:gd name="connsiteX118" fmla="*/ 1206500 w 4152900"/>
                <a:gd name="connsiteY118" fmla="*/ 3238500 h 3470237"/>
                <a:gd name="connsiteX119" fmla="*/ 1225550 w 4152900"/>
                <a:gd name="connsiteY119" fmla="*/ 3232150 h 3470237"/>
                <a:gd name="connsiteX120" fmla="*/ 1276350 w 4152900"/>
                <a:gd name="connsiteY120" fmla="*/ 3219450 h 3470237"/>
                <a:gd name="connsiteX121" fmla="*/ 1295400 w 4152900"/>
                <a:gd name="connsiteY121" fmla="*/ 3206750 h 3470237"/>
                <a:gd name="connsiteX122" fmla="*/ 1339850 w 4152900"/>
                <a:gd name="connsiteY122" fmla="*/ 3194050 h 3470237"/>
                <a:gd name="connsiteX123" fmla="*/ 1358900 w 4152900"/>
                <a:gd name="connsiteY123" fmla="*/ 3187700 h 3470237"/>
                <a:gd name="connsiteX124" fmla="*/ 1403350 w 4152900"/>
                <a:gd name="connsiteY124" fmla="*/ 3162300 h 3470237"/>
                <a:gd name="connsiteX125" fmla="*/ 1441450 w 4152900"/>
                <a:gd name="connsiteY125" fmla="*/ 3136900 h 3470237"/>
                <a:gd name="connsiteX126" fmla="*/ 1492250 w 4152900"/>
                <a:gd name="connsiteY126" fmla="*/ 3124200 h 3470237"/>
                <a:gd name="connsiteX127" fmla="*/ 1543050 w 4152900"/>
                <a:gd name="connsiteY127" fmla="*/ 3079750 h 3470237"/>
                <a:gd name="connsiteX128" fmla="*/ 1600200 w 4152900"/>
                <a:gd name="connsiteY128" fmla="*/ 3073400 h 3470237"/>
                <a:gd name="connsiteX129" fmla="*/ 1663700 w 4152900"/>
                <a:gd name="connsiteY129" fmla="*/ 3060700 h 3470237"/>
                <a:gd name="connsiteX130" fmla="*/ 1689100 w 4152900"/>
                <a:gd name="connsiteY130" fmla="*/ 3054350 h 3470237"/>
                <a:gd name="connsiteX131" fmla="*/ 1771650 w 4152900"/>
                <a:gd name="connsiteY131" fmla="*/ 3067050 h 3470237"/>
                <a:gd name="connsiteX132" fmla="*/ 1803400 w 4152900"/>
                <a:gd name="connsiteY132" fmla="*/ 3079750 h 3470237"/>
                <a:gd name="connsiteX133" fmla="*/ 1822450 w 4152900"/>
                <a:gd name="connsiteY133" fmla="*/ 3086100 h 3470237"/>
                <a:gd name="connsiteX134" fmla="*/ 1841500 w 4152900"/>
                <a:gd name="connsiteY134" fmla="*/ 3105150 h 3470237"/>
                <a:gd name="connsiteX135" fmla="*/ 1854200 w 4152900"/>
                <a:gd name="connsiteY135" fmla="*/ 3130550 h 3470237"/>
                <a:gd name="connsiteX136" fmla="*/ 1885950 w 4152900"/>
                <a:gd name="connsiteY136" fmla="*/ 3168650 h 3470237"/>
                <a:gd name="connsiteX137" fmla="*/ 1924050 w 4152900"/>
                <a:gd name="connsiteY137" fmla="*/ 3194050 h 3470237"/>
                <a:gd name="connsiteX138" fmla="*/ 2032000 w 4152900"/>
                <a:gd name="connsiteY138" fmla="*/ 3200400 h 3470237"/>
                <a:gd name="connsiteX139" fmla="*/ 2038350 w 4152900"/>
                <a:gd name="connsiteY139" fmla="*/ 3219450 h 3470237"/>
                <a:gd name="connsiteX140" fmla="*/ 2095500 w 4152900"/>
                <a:gd name="connsiteY140" fmla="*/ 3257550 h 3470237"/>
                <a:gd name="connsiteX141" fmla="*/ 2114550 w 4152900"/>
                <a:gd name="connsiteY141" fmla="*/ 3270250 h 3470237"/>
                <a:gd name="connsiteX142" fmla="*/ 2305050 w 4152900"/>
                <a:gd name="connsiteY142" fmla="*/ 3168650 h 3470237"/>
                <a:gd name="connsiteX143" fmla="*/ 2349500 w 4152900"/>
                <a:gd name="connsiteY143" fmla="*/ 3162300 h 3470237"/>
                <a:gd name="connsiteX144" fmla="*/ 2343150 w 4152900"/>
                <a:gd name="connsiteY144" fmla="*/ 3155950 h 3470237"/>
                <a:gd name="connsiteX145" fmla="*/ 2381250 w 4152900"/>
                <a:gd name="connsiteY145" fmla="*/ 3155950 h 3470237"/>
                <a:gd name="connsiteX146" fmla="*/ 2451100 w 4152900"/>
                <a:gd name="connsiteY146" fmla="*/ 3162300 h 3470237"/>
                <a:gd name="connsiteX147" fmla="*/ 2597150 w 4152900"/>
                <a:gd name="connsiteY147" fmla="*/ 3130550 h 3470237"/>
                <a:gd name="connsiteX148" fmla="*/ 2582383 w 4152900"/>
                <a:gd name="connsiteY148" fmla="*/ 3132617 h 3470237"/>
                <a:gd name="connsiteX149" fmla="*/ 2681177 w 4152900"/>
                <a:gd name="connsiteY149" fmla="*/ 3117702 h 3470237"/>
                <a:gd name="connsiteX150" fmla="*/ 2770225 w 4152900"/>
                <a:gd name="connsiteY150" fmla="*/ 3092154 h 3470237"/>
                <a:gd name="connsiteX151" fmla="*/ 2833724 w 4152900"/>
                <a:gd name="connsiteY151" fmla="*/ 3064392 h 3470237"/>
                <a:gd name="connsiteX152" fmla="*/ 2899440 w 4152900"/>
                <a:gd name="connsiteY152" fmla="*/ 3050511 h 3470237"/>
                <a:gd name="connsiteX153" fmla="*/ 2546350 w 4152900"/>
                <a:gd name="connsiteY153" fmla="*/ 3441700 h 3470237"/>
                <a:gd name="connsiteX154" fmla="*/ 2660650 w 4152900"/>
                <a:gd name="connsiteY154" fmla="*/ 3422650 h 3470237"/>
                <a:gd name="connsiteX155" fmla="*/ 2692400 w 4152900"/>
                <a:gd name="connsiteY155" fmla="*/ 3390900 h 3470237"/>
                <a:gd name="connsiteX156" fmla="*/ 2730500 w 4152900"/>
                <a:gd name="connsiteY156" fmla="*/ 3359150 h 3470237"/>
                <a:gd name="connsiteX157" fmla="*/ 2736850 w 4152900"/>
                <a:gd name="connsiteY157" fmla="*/ 3340100 h 3470237"/>
                <a:gd name="connsiteX158" fmla="*/ 2755900 w 4152900"/>
                <a:gd name="connsiteY158" fmla="*/ 3333750 h 3470237"/>
                <a:gd name="connsiteX159" fmla="*/ 2774950 w 4152900"/>
                <a:gd name="connsiteY159" fmla="*/ 3321050 h 3470237"/>
                <a:gd name="connsiteX160" fmla="*/ 2806700 w 4152900"/>
                <a:gd name="connsiteY160" fmla="*/ 3282950 h 3470237"/>
                <a:gd name="connsiteX161" fmla="*/ 2813050 w 4152900"/>
                <a:gd name="connsiteY161" fmla="*/ 3257550 h 3470237"/>
                <a:gd name="connsiteX162" fmla="*/ 2863850 w 4152900"/>
                <a:gd name="connsiteY162" fmla="*/ 3206750 h 3470237"/>
                <a:gd name="connsiteX163" fmla="*/ 2870200 w 4152900"/>
                <a:gd name="connsiteY163" fmla="*/ 3187700 h 3470237"/>
                <a:gd name="connsiteX164" fmla="*/ 2889250 w 4152900"/>
                <a:gd name="connsiteY164" fmla="*/ 3181350 h 3470237"/>
                <a:gd name="connsiteX165" fmla="*/ 2927350 w 4152900"/>
                <a:gd name="connsiteY165" fmla="*/ 3162300 h 3470237"/>
                <a:gd name="connsiteX166" fmla="*/ 2946400 w 4152900"/>
                <a:gd name="connsiteY166" fmla="*/ 3124200 h 3470237"/>
                <a:gd name="connsiteX167" fmla="*/ 2965450 w 4152900"/>
                <a:gd name="connsiteY167" fmla="*/ 3105150 h 3470237"/>
                <a:gd name="connsiteX168" fmla="*/ 2978150 w 4152900"/>
                <a:gd name="connsiteY168" fmla="*/ 3086100 h 3470237"/>
                <a:gd name="connsiteX169" fmla="*/ 2997200 w 4152900"/>
                <a:gd name="connsiteY169" fmla="*/ 3079750 h 3470237"/>
                <a:gd name="connsiteX170" fmla="*/ 3048000 w 4152900"/>
                <a:gd name="connsiteY170" fmla="*/ 3067050 h 3470237"/>
                <a:gd name="connsiteX171" fmla="*/ 3079750 w 4152900"/>
                <a:gd name="connsiteY171" fmla="*/ 3035300 h 3470237"/>
                <a:gd name="connsiteX172" fmla="*/ 3086100 w 4152900"/>
                <a:gd name="connsiteY172" fmla="*/ 3016250 h 3470237"/>
                <a:gd name="connsiteX173" fmla="*/ 3105150 w 4152900"/>
                <a:gd name="connsiteY173" fmla="*/ 3009900 h 3470237"/>
                <a:gd name="connsiteX174" fmla="*/ 3143250 w 4152900"/>
                <a:gd name="connsiteY174" fmla="*/ 3003550 h 3470237"/>
                <a:gd name="connsiteX175" fmla="*/ 3321050 w 4152900"/>
                <a:gd name="connsiteY175" fmla="*/ 2997200 h 3470237"/>
                <a:gd name="connsiteX176" fmla="*/ 3365500 w 4152900"/>
                <a:gd name="connsiteY176" fmla="*/ 2946400 h 3470237"/>
                <a:gd name="connsiteX177" fmla="*/ 3378200 w 4152900"/>
                <a:gd name="connsiteY177" fmla="*/ 2927350 h 3470237"/>
                <a:gd name="connsiteX178" fmla="*/ 3403600 w 4152900"/>
                <a:gd name="connsiteY178" fmla="*/ 2914650 h 3470237"/>
                <a:gd name="connsiteX179" fmla="*/ 3422650 w 4152900"/>
                <a:gd name="connsiteY179" fmla="*/ 2901950 h 3470237"/>
                <a:gd name="connsiteX180" fmla="*/ 3441700 w 4152900"/>
                <a:gd name="connsiteY180" fmla="*/ 2895600 h 3470237"/>
                <a:gd name="connsiteX181" fmla="*/ 3460750 w 4152900"/>
                <a:gd name="connsiteY181" fmla="*/ 2882900 h 3470237"/>
                <a:gd name="connsiteX182" fmla="*/ 3549650 w 4152900"/>
                <a:gd name="connsiteY182" fmla="*/ 2832100 h 3470237"/>
                <a:gd name="connsiteX183" fmla="*/ 3594100 w 4152900"/>
                <a:gd name="connsiteY183" fmla="*/ 2787650 h 3470237"/>
                <a:gd name="connsiteX184" fmla="*/ 3613150 w 4152900"/>
                <a:gd name="connsiteY184" fmla="*/ 2774950 h 3470237"/>
                <a:gd name="connsiteX185" fmla="*/ 3632200 w 4152900"/>
                <a:gd name="connsiteY185" fmla="*/ 2755900 h 3470237"/>
                <a:gd name="connsiteX186" fmla="*/ 3651250 w 4152900"/>
                <a:gd name="connsiteY186" fmla="*/ 2743200 h 3470237"/>
                <a:gd name="connsiteX187" fmla="*/ 3689350 w 4152900"/>
                <a:gd name="connsiteY187" fmla="*/ 2730500 h 3470237"/>
                <a:gd name="connsiteX188" fmla="*/ 3721100 w 4152900"/>
                <a:gd name="connsiteY188" fmla="*/ 2705100 h 3470237"/>
                <a:gd name="connsiteX189" fmla="*/ 3740150 w 4152900"/>
                <a:gd name="connsiteY189" fmla="*/ 2667000 h 3470237"/>
                <a:gd name="connsiteX190" fmla="*/ 3746500 w 4152900"/>
                <a:gd name="connsiteY190" fmla="*/ 2635250 h 3470237"/>
                <a:gd name="connsiteX191" fmla="*/ 3752850 w 4152900"/>
                <a:gd name="connsiteY191" fmla="*/ 2616200 h 3470237"/>
                <a:gd name="connsiteX192" fmla="*/ 3759200 w 4152900"/>
                <a:gd name="connsiteY192" fmla="*/ 2590800 h 3470237"/>
                <a:gd name="connsiteX193" fmla="*/ 3765550 w 4152900"/>
                <a:gd name="connsiteY193" fmla="*/ 2571750 h 3470237"/>
                <a:gd name="connsiteX194" fmla="*/ 3784600 w 4152900"/>
                <a:gd name="connsiteY194" fmla="*/ 2520950 h 3470237"/>
                <a:gd name="connsiteX195" fmla="*/ 3803650 w 4152900"/>
                <a:gd name="connsiteY195" fmla="*/ 2514600 h 3470237"/>
                <a:gd name="connsiteX196" fmla="*/ 3860800 w 4152900"/>
                <a:gd name="connsiteY196" fmla="*/ 2495550 h 3470237"/>
                <a:gd name="connsiteX197" fmla="*/ 3905250 w 4152900"/>
                <a:gd name="connsiteY197" fmla="*/ 2470150 h 3470237"/>
                <a:gd name="connsiteX198" fmla="*/ 3911600 w 4152900"/>
                <a:gd name="connsiteY198" fmla="*/ 2451100 h 3470237"/>
                <a:gd name="connsiteX199" fmla="*/ 3937000 w 4152900"/>
                <a:gd name="connsiteY199" fmla="*/ 2413000 h 3470237"/>
                <a:gd name="connsiteX200" fmla="*/ 3943350 w 4152900"/>
                <a:gd name="connsiteY200" fmla="*/ 2393950 h 3470237"/>
                <a:gd name="connsiteX201" fmla="*/ 3981450 w 4152900"/>
                <a:gd name="connsiteY201" fmla="*/ 2362200 h 3470237"/>
                <a:gd name="connsiteX202" fmla="*/ 4013200 w 4152900"/>
                <a:gd name="connsiteY202" fmla="*/ 2324100 h 3470237"/>
                <a:gd name="connsiteX203" fmla="*/ 4025900 w 4152900"/>
                <a:gd name="connsiteY203" fmla="*/ 2305050 h 3470237"/>
                <a:gd name="connsiteX204" fmla="*/ 4044950 w 4152900"/>
                <a:gd name="connsiteY204" fmla="*/ 2286000 h 3470237"/>
                <a:gd name="connsiteX205" fmla="*/ 4057650 w 4152900"/>
                <a:gd name="connsiteY205" fmla="*/ 2266950 h 3470237"/>
                <a:gd name="connsiteX206" fmla="*/ 4095750 w 4152900"/>
                <a:gd name="connsiteY206" fmla="*/ 2241550 h 3470237"/>
                <a:gd name="connsiteX207" fmla="*/ 4114800 w 4152900"/>
                <a:gd name="connsiteY207" fmla="*/ 2171700 h 3470237"/>
                <a:gd name="connsiteX208" fmla="*/ 4127500 w 4152900"/>
                <a:gd name="connsiteY208" fmla="*/ 2101850 h 3470237"/>
                <a:gd name="connsiteX209" fmla="*/ 4140200 w 4152900"/>
                <a:gd name="connsiteY209" fmla="*/ 2082800 h 3470237"/>
                <a:gd name="connsiteX210" fmla="*/ 4152900 w 4152900"/>
                <a:gd name="connsiteY210" fmla="*/ 1949450 h 3470237"/>
                <a:gd name="connsiteX0" fmla="*/ 0 w 4152900"/>
                <a:gd name="connsiteY0" fmla="*/ 0 h 3424012"/>
                <a:gd name="connsiteX1" fmla="*/ 31750 w 4152900"/>
                <a:gd name="connsiteY1" fmla="*/ 25400 h 3424012"/>
                <a:gd name="connsiteX2" fmla="*/ 50800 w 4152900"/>
                <a:gd name="connsiteY2" fmla="*/ 44450 h 3424012"/>
                <a:gd name="connsiteX3" fmla="*/ 76200 w 4152900"/>
                <a:gd name="connsiteY3" fmla="*/ 57150 h 3424012"/>
                <a:gd name="connsiteX4" fmla="*/ 82550 w 4152900"/>
                <a:gd name="connsiteY4" fmla="*/ 76200 h 3424012"/>
                <a:gd name="connsiteX5" fmla="*/ 139700 w 4152900"/>
                <a:gd name="connsiteY5" fmla="*/ 101600 h 3424012"/>
                <a:gd name="connsiteX6" fmla="*/ 158750 w 4152900"/>
                <a:gd name="connsiteY6" fmla="*/ 107950 h 3424012"/>
                <a:gd name="connsiteX7" fmla="*/ 171450 w 4152900"/>
                <a:gd name="connsiteY7" fmla="*/ 127000 h 3424012"/>
                <a:gd name="connsiteX8" fmla="*/ 215900 w 4152900"/>
                <a:gd name="connsiteY8" fmla="*/ 139700 h 3424012"/>
                <a:gd name="connsiteX9" fmla="*/ 241300 w 4152900"/>
                <a:gd name="connsiteY9" fmla="*/ 165100 h 3424012"/>
                <a:gd name="connsiteX10" fmla="*/ 260350 w 4152900"/>
                <a:gd name="connsiteY10" fmla="*/ 171450 h 3424012"/>
                <a:gd name="connsiteX11" fmla="*/ 292100 w 4152900"/>
                <a:gd name="connsiteY11" fmla="*/ 209550 h 3424012"/>
                <a:gd name="connsiteX12" fmla="*/ 317500 w 4152900"/>
                <a:gd name="connsiteY12" fmla="*/ 228600 h 3424012"/>
                <a:gd name="connsiteX13" fmla="*/ 368300 w 4152900"/>
                <a:gd name="connsiteY13" fmla="*/ 247650 h 3424012"/>
                <a:gd name="connsiteX14" fmla="*/ 412750 w 4152900"/>
                <a:gd name="connsiteY14" fmla="*/ 285750 h 3424012"/>
                <a:gd name="connsiteX15" fmla="*/ 450850 w 4152900"/>
                <a:gd name="connsiteY15" fmla="*/ 317500 h 3424012"/>
                <a:gd name="connsiteX16" fmla="*/ 482600 w 4152900"/>
                <a:gd name="connsiteY16" fmla="*/ 349250 h 3424012"/>
                <a:gd name="connsiteX17" fmla="*/ 495300 w 4152900"/>
                <a:gd name="connsiteY17" fmla="*/ 368300 h 3424012"/>
                <a:gd name="connsiteX18" fmla="*/ 533400 w 4152900"/>
                <a:gd name="connsiteY18" fmla="*/ 393700 h 3424012"/>
                <a:gd name="connsiteX19" fmla="*/ 539750 w 4152900"/>
                <a:gd name="connsiteY19" fmla="*/ 469900 h 3424012"/>
                <a:gd name="connsiteX20" fmla="*/ 520700 w 4152900"/>
                <a:gd name="connsiteY20" fmla="*/ 488950 h 3424012"/>
                <a:gd name="connsiteX21" fmla="*/ 438150 w 4152900"/>
                <a:gd name="connsiteY21" fmla="*/ 495300 h 3424012"/>
                <a:gd name="connsiteX22" fmla="*/ 419100 w 4152900"/>
                <a:gd name="connsiteY22" fmla="*/ 501650 h 3424012"/>
                <a:gd name="connsiteX23" fmla="*/ 393700 w 4152900"/>
                <a:gd name="connsiteY23" fmla="*/ 527050 h 3424012"/>
                <a:gd name="connsiteX24" fmla="*/ 381000 w 4152900"/>
                <a:gd name="connsiteY24" fmla="*/ 571500 h 3424012"/>
                <a:gd name="connsiteX25" fmla="*/ 387350 w 4152900"/>
                <a:gd name="connsiteY25" fmla="*/ 609600 h 3424012"/>
                <a:gd name="connsiteX26" fmla="*/ 412750 w 4152900"/>
                <a:gd name="connsiteY26" fmla="*/ 647700 h 3424012"/>
                <a:gd name="connsiteX27" fmla="*/ 425450 w 4152900"/>
                <a:gd name="connsiteY27" fmla="*/ 666750 h 3424012"/>
                <a:gd name="connsiteX28" fmla="*/ 419100 w 4152900"/>
                <a:gd name="connsiteY28" fmla="*/ 762000 h 3424012"/>
                <a:gd name="connsiteX29" fmla="*/ 412750 w 4152900"/>
                <a:gd name="connsiteY29" fmla="*/ 781050 h 3424012"/>
                <a:gd name="connsiteX30" fmla="*/ 400050 w 4152900"/>
                <a:gd name="connsiteY30" fmla="*/ 850900 h 3424012"/>
                <a:gd name="connsiteX31" fmla="*/ 393700 w 4152900"/>
                <a:gd name="connsiteY31" fmla="*/ 869950 h 3424012"/>
                <a:gd name="connsiteX32" fmla="*/ 381000 w 4152900"/>
                <a:gd name="connsiteY32" fmla="*/ 1003300 h 3424012"/>
                <a:gd name="connsiteX33" fmla="*/ 374650 w 4152900"/>
                <a:gd name="connsiteY33" fmla="*/ 1047750 h 3424012"/>
                <a:gd name="connsiteX34" fmla="*/ 361950 w 4152900"/>
                <a:gd name="connsiteY34" fmla="*/ 1073150 h 3424012"/>
                <a:gd name="connsiteX35" fmla="*/ 342900 w 4152900"/>
                <a:gd name="connsiteY35" fmla="*/ 1079500 h 3424012"/>
                <a:gd name="connsiteX36" fmla="*/ 330200 w 4152900"/>
                <a:gd name="connsiteY36" fmla="*/ 1117600 h 3424012"/>
                <a:gd name="connsiteX37" fmla="*/ 342900 w 4152900"/>
                <a:gd name="connsiteY37" fmla="*/ 1174750 h 3424012"/>
                <a:gd name="connsiteX38" fmla="*/ 349250 w 4152900"/>
                <a:gd name="connsiteY38" fmla="*/ 1238250 h 3424012"/>
                <a:gd name="connsiteX39" fmla="*/ 361950 w 4152900"/>
                <a:gd name="connsiteY39" fmla="*/ 1276350 h 3424012"/>
                <a:gd name="connsiteX40" fmla="*/ 355600 w 4152900"/>
                <a:gd name="connsiteY40" fmla="*/ 1377950 h 3424012"/>
                <a:gd name="connsiteX41" fmla="*/ 349250 w 4152900"/>
                <a:gd name="connsiteY41" fmla="*/ 1397000 h 3424012"/>
                <a:gd name="connsiteX42" fmla="*/ 361950 w 4152900"/>
                <a:gd name="connsiteY42" fmla="*/ 1473200 h 3424012"/>
                <a:gd name="connsiteX43" fmla="*/ 374650 w 4152900"/>
                <a:gd name="connsiteY43" fmla="*/ 1492250 h 3424012"/>
                <a:gd name="connsiteX44" fmla="*/ 381000 w 4152900"/>
                <a:gd name="connsiteY44" fmla="*/ 1511300 h 3424012"/>
                <a:gd name="connsiteX45" fmla="*/ 419100 w 4152900"/>
                <a:gd name="connsiteY45" fmla="*/ 1536700 h 3424012"/>
                <a:gd name="connsiteX46" fmla="*/ 438150 w 4152900"/>
                <a:gd name="connsiteY46" fmla="*/ 1549400 h 3424012"/>
                <a:gd name="connsiteX47" fmla="*/ 501650 w 4152900"/>
                <a:gd name="connsiteY47" fmla="*/ 1568450 h 3424012"/>
                <a:gd name="connsiteX48" fmla="*/ 520700 w 4152900"/>
                <a:gd name="connsiteY48" fmla="*/ 1574800 h 3424012"/>
                <a:gd name="connsiteX49" fmla="*/ 603250 w 4152900"/>
                <a:gd name="connsiteY49" fmla="*/ 1587500 h 3424012"/>
                <a:gd name="connsiteX50" fmla="*/ 679450 w 4152900"/>
                <a:gd name="connsiteY50" fmla="*/ 1612900 h 3424012"/>
                <a:gd name="connsiteX51" fmla="*/ 698500 w 4152900"/>
                <a:gd name="connsiteY51" fmla="*/ 1619250 h 3424012"/>
                <a:gd name="connsiteX52" fmla="*/ 730250 w 4152900"/>
                <a:gd name="connsiteY52" fmla="*/ 1638300 h 3424012"/>
                <a:gd name="connsiteX53" fmla="*/ 793750 w 4152900"/>
                <a:gd name="connsiteY53" fmla="*/ 1651000 h 3424012"/>
                <a:gd name="connsiteX54" fmla="*/ 825500 w 4152900"/>
                <a:gd name="connsiteY54" fmla="*/ 1663700 h 3424012"/>
                <a:gd name="connsiteX55" fmla="*/ 889000 w 4152900"/>
                <a:gd name="connsiteY55" fmla="*/ 1682750 h 3424012"/>
                <a:gd name="connsiteX56" fmla="*/ 939800 w 4152900"/>
                <a:gd name="connsiteY56" fmla="*/ 1689100 h 3424012"/>
                <a:gd name="connsiteX57" fmla="*/ 965200 w 4152900"/>
                <a:gd name="connsiteY57" fmla="*/ 1695450 h 3424012"/>
                <a:gd name="connsiteX58" fmla="*/ 990600 w 4152900"/>
                <a:gd name="connsiteY58" fmla="*/ 1720850 h 3424012"/>
                <a:gd name="connsiteX59" fmla="*/ 1009650 w 4152900"/>
                <a:gd name="connsiteY59" fmla="*/ 1727200 h 3424012"/>
                <a:gd name="connsiteX60" fmla="*/ 1041400 w 4152900"/>
                <a:gd name="connsiteY60" fmla="*/ 1784350 h 3424012"/>
                <a:gd name="connsiteX61" fmla="*/ 1054100 w 4152900"/>
                <a:gd name="connsiteY61" fmla="*/ 1841500 h 3424012"/>
                <a:gd name="connsiteX62" fmla="*/ 1104900 w 4152900"/>
                <a:gd name="connsiteY62" fmla="*/ 1892300 h 3424012"/>
                <a:gd name="connsiteX63" fmla="*/ 1143000 w 4152900"/>
                <a:gd name="connsiteY63" fmla="*/ 1924050 h 3424012"/>
                <a:gd name="connsiteX64" fmla="*/ 1206500 w 4152900"/>
                <a:gd name="connsiteY64" fmla="*/ 1943100 h 3424012"/>
                <a:gd name="connsiteX65" fmla="*/ 1225550 w 4152900"/>
                <a:gd name="connsiteY65" fmla="*/ 1955800 h 3424012"/>
                <a:gd name="connsiteX66" fmla="*/ 1276350 w 4152900"/>
                <a:gd name="connsiteY66" fmla="*/ 1968500 h 3424012"/>
                <a:gd name="connsiteX67" fmla="*/ 1295400 w 4152900"/>
                <a:gd name="connsiteY67" fmla="*/ 1981200 h 3424012"/>
                <a:gd name="connsiteX68" fmla="*/ 1333500 w 4152900"/>
                <a:gd name="connsiteY68" fmla="*/ 2000250 h 3424012"/>
                <a:gd name="connsiteX69" fmla="*/ 1339850 w 4152900"/>
                <a:gd name="connsiteY69" fmla="*/ 2019300 h 3424012"/>
                <a:gd name="connsiteX70" fmla="*/ 1352550 w 4152900"/>
                <a:gd name="connsiteY70" fmla="*/ 2038350 h 3424012"/>
                <a:gd name="connsiteX71" fmla="*/ 1333500 w 4152900"/>
                <a:gd name="connsiteY71" fmla="*/ 2165350 h 3424012"/>
                <a:gd name="connsiteX72" fmla="*/ 1327150 w 4152900"/>
                <a:gd name="connsiteY72" fmla="*/ 2184400 h 3424012"/>
                <a:gd name="connsiteX73" fmla="*/ 1295400 w 4152900"/>
                <a:gd name="connsiteY73" fmla="*/ 2209800 h 3424012"/>
                <a:gd name="connsiteX74" fmla="*/ 1257300 w 4152900"/>
                <a:gd name="connsiteY74" fmla="*/ 2235200 h 3424012"/>
                <a:gd name="connsiteX75" fmla="*/ 1231900 w 4152900"/>
                <a:gd name="connsiteY75" fmla="*/ 2273300 h 3424012"/>
                <a:gd name="connsiteX76" fmla="*/ 1225550 w 4152900"/>
                <a:gd name="connsiteY76" fmla="*/ 2292350 h 3424012"/>
                <a:gd name="connsiteX77" fmla="*/ 1200150 w 4152900"/>
                <a:gd name="connsiteY77" fmla="*/ 2330450 h 3424012"/>
                <a:gd name="connsiteX78" fmla="*/ 1187450 w 4152900"/>
                <a:gd name="connsiteY78" fmla="*/ 2368550 h 3424012"/>
                <a:gd name="connsiteX79" fmla="*/ 1143000 w 4152900"/>
                <a:gd name="connsiteY79" fmla="*/ 2432050 h 3424012"/>
                <a:gd name="connsiteX80" fmla="*/ 1111250 w 4152900"/>
                <a:gd name="connsiteY80" fmla="*/ 2489200 h 3424012"/>
                <a:gd name="connsiteX81" fmla="*/ 1092200 w 4152900"/>
                <a:gd name="connsiteY81" fmla="*/ 2501900 h 3424012"/>
                <a:gd name="connsiteX82" fmla="*/ 1079500 w 4152900"/>
                <a:gd name="connsiteY82" fmla="*/ 2520950 h 3424012"/>
                <a:gd name="connsiteX83" fmla="*/ 1060450 w 4152900"/>
                <a:gd name="connsiteY83" fmla="*/ 2533650 h 3424012"/>
                <a:gd name="connsiteX84" fmla="*/ 1035050 w 4152900"/>
                <a:gd name="connsiteY84" fmla="*/ 2552700 h 3424012"/>
                <a:gd name="connsiteX85" fmla="*/ 1016000 w 4152900"/>
                <a:gd name="connsiteY85" fmla="*/ 2578100 h 3424012"/>
                <a:gd name="connsiteX86" fmla="*/ 996950 w 4152900"/>
                <a:gd name="connsiteY86" fmla="*/ 2584450 h 3424012"/>
                <a:gd name="connsiteX87" fmla="*/ 977900 w 4152900"/>
                <a:gd name="connsiteY87" fmla="*/ 2597150 h 3424012"/>
                <a:gd name="connsiteX88" fmla="*/ 952500 w 4152900"/>
                <a:gd name="connsiteY88" fmla="*/ 2609850 h 3424012"/>
                <a:gd name="connsiteX89" fmla="*/ 920750 w 4152900"/>
                <a:gd name="connsiteY89" fmla="*/ 2622550 h 3424012"/>
                <a:gd name="connsiteX90" fmla="*/ 882650 w 4152900"/>
                <a:gd name="connsiteY90" fmla="*/ 2654300 h 3424012"/>
                <a:gd name="connsiteX91" fmla="*/ 825500 w 4152900"/>
                <a:gd name="connsiteY91" fmla="*/ 2667000 h 3424012"/>
                <a:gd name="connsiteX92" fmla="*/ 831850 w 4152900"/>
                <a:gd name="connsiteY92" fmla="*/ 2705100 h 3424012"/>
                <a:gd name="connsiteX93" fmla="*/ 857250 w 4152900"/>
                <a:gd name="connsiteY93" fmla="*/ 2711450 h 3424012"/>
                <a:gd name="connsiteX94" fmla="*/ 901700 w 4152900"/>
                <a:gd name="connsiteY94" fmla="*/ 2724150 h 3424012"/>
                <a:gd name="connsiteX95" fmla="*/ 920750 w 4152900"/>
                <a:gd name="connsiteY95" fmla="*/ 2736850 h 3424012"/>
                <a:gd name="connsiteX96" fmla="*/ 939800 w 4152900"/>
                <a:gd name="connsiteY96" fmla="*/ 2743200 h 3424012"/>
                <a:gd name="connsiteX97" fmla="*/ 971550 w 4152900"/>
                <a:gd name="connsiteY97" fmla="*/ 2781300 h 3424012"/>
                <a:gd name="connsiteX98" fmla="*/ 996950 w 4152900"/>
                <a:gd name="connsiteY98" fmla="*/ 2794000 h 3424012"/>
                <a:gd name="connsiteX99" fmla="*/ 1003300 w 4152900"/>
                <a:gd name="connsiteY99" fmla="*/ 2813050 h 3424012"/>
                <a:gd name="connsiteX100" fmla="*/ 990600 w 4152900"/>
                <a:gd name="connsiteY100" fmla="*/ 2889250 h 3424012"/>
                <a:gd name="connsiteX101" fmla="*/ 977900 w 4152900"/>
                <a:gd name="connsiteY101" fmla="*/ 2927350 h 3424012"/>
                <a:gd name="connsiteX102" fmla="*/ 971550 w 4152900"/>
                <a:gd name="connsiteY102" fmla="*/ 2952750 h 3424012"/>
                <a:gd name="connsiteX103" fmla="*/ 965200 w 4152900"/>
                <a:gd name="connsiteY103" fmla="*/ 3009900 h 3424012"/>
                <a:gd name="connsiteX104" fmla="*/ 952500 w 4152900"/>
                <a:gd name="connsiteY104" fmla="*/ 3028950 h 3424012"/>
                <a:gd name="connsiteX105" fmla="*/ 946150 w 4152900"/>
                <a:gd name="connsiteY105" fmla="*/ 3048000 h 3424012"/>
                <a:gd name="connsiteX106" fmla="*/ 927100 w 4152900"/>
                <a:gd name="connsiteY106" fmla="*/ 3060700 h 3424012"/>
                <a:gd name="connsiteX107" fmla="*/ 889000 w 4152900"/>
                <a:gd name="connsiteY107" fmla="*/ 3092450 h 3424012"/>
                <a:gd name="connsiteX108" fmla="*/ 869950 w 4152900"/>
                <a:gd name="connsiteY108" fmla="*/ 3098800 h 3424012"/>
                <a:gd name="connsiteX109" fmla="*/ 819150 w 4152900"/>
                <a:gd name="connsiteY109" fmla="*/ 3130550 h 3424012"/>
                <a:gd name="connsiteX110" fmla="*/ 812800 w 4152900"/>
                <a:gd name="connsiteY110" fmla="*/ 3149600 h 3424012"/>
                <a:gd name="connsiteX111" fmla="*/ 819150 w 4152900"/>
                <a:gd name="connsiteY111" fmla="*/ 3168650 h 3424012"/>
                <a:gd name="connsiteX112" fmla="*/ 850900 w 4152900"/>
                <a:gd name="connsiteY112" fmla="*/ 3200400 h 3424012"/>
                <a:gd name="connsiteX113" fmla="*/ 869950 w 4152900"/>
                <a:gd name="connsiteY113" fmla="*/ 3206750 h 3424012"/>
                <a:gd name="connsiteX114" fmla="*/ 895350 w 4152900"/>
                <a:gd name="connsiteY114" fmla="*/ 3219450 h 3424012"/>
                <a:gd name="connsiteX115" fmla="*/ 933450 w 4152900"/>
                <a:gd name="connsiteY115" fmla="*/ 3244850 h 3424012"/>
                <a:gd name="connsiteX116" fmla="*/ 984250 w 4152900"/>
                <a:gd name="connsiteY116" fmla="*/ 3257550 h 3424012"/>
                <a:gd name="connsiteX117" fmla="*/ 1104900 w 4152900"/>
                <a:gd name="connsiteY117" fmla="*/ 3244850 h 3424012"/>
                <a:gd name="connsiteX118" fmla="*/ 1206500 w 4152900"/>
                <a:gd name="connsiteY118" fmla="*/ 3238500 h 3424012"/>
                <a:gd name="connsiteX119" fmla="*/ 1225550 w 4152900"/>
                <a:gd name="connsiteY119" fmla="*/ 3232150 h 3424012"/>
                <a:gd name="connsiteX120" fmla="*/ 1276350 w 4152900"/>
                <a:gd name="connsiteY120" fmla="*/ 3219450 h 3424012"/>
                <a:gd name="connsiteX121" fmla="*/ 1295400 w 4152900"/>
                <a:gd name="connsiteY121" fmla="*/ 3206750 h 3424012"/>
                <a:gd name="connsiteX122" fmla="*/ 1339850 w 4152900"/>
                <a:gd name="connsiteY122" fmla="*/ 3194050 h 3424012"/>
                <a:gd name="connsiteX123" fmla="*/ 1358900 w 4152900"/>
                <a:gd name="connsiteY123" fmla="*/ 3187700 h 3424012"/>
                <a:gd name="connsiteX124" fmla="*/ 1403350 w 4152900"/>
                <a:gd name="connsiteY124" fmla="*/ 3162300 h 3424012"/>
                <a:gd name="connsiteX125" fmla="*/ 1441450 w 4152900"/>
                <a:gd name="connsiteY125" fmla="*/ 3136900 h 3424012"/>
                <a:gd name="connsiteX126" fmla="*/ 1492250 w 4152900"/>
                <a:gd name="connsiteY126" fmla="*/ 3124200 h 3424012"/>
                <a:gd name="connsiteX127" fmla="*/ 1543050 w 4152900"/>
                <a:gd name="connsiteY127" fmla="*/ 3079750 h 3424012"/>
                <a:gd name="connsiteX128" fmla="*/ 1600200 w 4152900"/>
                <a:gd name="connsiteY128" fmla="*/ 3073400 h 3424012"/>
                <a:gd name="connsiteX129" fmla="*/ 1663700 w 4152900"/>
                <a:gd name="connsiteY129" fmla="*/ 3060700 h 3424012"/>
                <a:gd name="connsiteX130" fmla="*/ 1689100 w 4152900"/>
                <a:gd name="connsiteY130" fmla="*/ 3054350 h 3424012"/>
                <a:gd name="connsiteX131" fmla="*/ 1771650 w 4152900"/>
                <a:gd name="connsiteY131" fmla="*/ 3067050 h 3424012"/>
                <a:gd name="connsiteX132" fmla="*/ 1803400 w 4152900"/>
                <a:gd name="connsiteY132" fmla="*/ 3079750 h 3424012"/>
                <a:gd name="connsiteX133" fmla="*/ 1822450 w 4152900"/>
                <a:gd name="connsiteY133" fmla="*/ 3086100 h 3424012"/>
                <a:gd name="connsiteX134" fmla="*/ 1841500 w 4152900"/>
                <a:gd name="connsiteY134" fmla="*/ 3105150 h 3424012"/>
                <a:gd name="connsiteX135" fmla="*/ 1854200 w 4152900"/>
                <a:gd name="connsiteY135" fmla="*/ 3130550 h 3424012"/>
                <a:gd name="connsiteX136" fmla="*/ 1885950 w 4152900"/>
                <a:gd name="connsiteY136" fmla="*/ 3168650 h 3424012"/>
                <a:gd name="connsiteX137" fmla="*/ 1924050 w 4152900"/>
                <a:gd name="connsiteY137" fmla="*/ 3194050 h 3424012"/>
                <a:gd name="connsiteX138" fmla="*/ 2032000 w 4152900"/>
                <a:gd name="connsiteY138" fmla="*/ 3200400 h 3424012"/>
                <a:gd name="connsiteX139" fmla="*/ 2038350 w 4152900"/>
                <a:gd name="connsiteY139" fmla="*/ 3219450 h 3424012"/>
                <a:gd name="connsiteX140" fmla="*/ 2095500 w 4152900"/>
                <a:gd name="connsiteY140" fmla="*/ 3257550 h 3424012"/>
                <a:gd name="connsiteX141" fmla="*/ 2114550 w 4152900"/>
                <a:gd name="connsiteY141" fmla="*/ 3270250 h 3424012"/>
                <a:gd name="connsiteX142" fmla="*/ 2305050 w 4152900"/>
                <a:gd name="connsiteY142" fmla="*/ 3168650 h 3424012"/>
                <a:gd name="connsiteX143" fmla="*/ 2349500 w 4152900"/>
                <a:gd name="connsiteY143" fmla="*/ 3162300 h 3424012"/>
                <a:gd name="connsiteX144" fmla="*/ 2343150 w 4152900"/>
                <a:gd name="connsiteY144" fmla="*/ 3155950 h 3424012"/>
                <a:gd name="connsiteX145" fmla="*/ 2381250 w 4152900"/>
                <a:gd name="connsiteY145" fmla="*/ 3155950 h 3424012"/>
                <a:gd name="connsiteX146" fmla="*/ 2451100 w 4152900"/>
                <a:gd name="connsiteY146" fmla="*/ 3162300 h 3424012"/>
                <a:gd name="connsiteX147" fmla="*/ 2597150 w 4152900"/>
                <a:gd name="connsiteY147" fmla="*/ 3130550 h 3424012"/>
                <a:gd name="connsiteX148" fmla="*/ 2582383 w 4152900"/>
                <a:gd name="connsiteY148" fmla="*/ 3132617 h 3424012"/>
                <a:gd name="connsiteX149" fmla="*/ 2681177 w 4152900"/>
                <a:gd name="connsiteY149" fmla="*/ 3117702 h 3424012"/>
                <a:gd name="connsiteX150" fmla="*/ 2770225 w 4152900"/>
                <a:gd name="connsiteY150" fmla="*/ 3092154 h 3424012"/>
                <a:gd name="connsiteX151" fmla="*/ 2833724 w 4152900"/>
                <a:gd name="connsiteY151" fmla="*/ 3064392 h 3424012"/>
                <a:gd name="connsiteX152" fmla="*/ 2899440 w 4152900"/>
                <a:gd name="connsiteY152" fmla="*/ 3050511 h 3424012"/>
                <a:gd name="connsiteX153" fmla="*/ 2955704 w 4152900"/>
                <a:gd name="connsiteY153" fmla="*/ 3016397 h 3424012"/>
                <a:gd name="connsiteX154" fmla="*/ 2660650 w 4152900"/>
                <a:gd name="connsiteY154" fmla="*/ 3422650 h 3424012"/>
                <a:gd name="connsiteX155" fmla="*/ 2692400 w 4152900"/>
                <a:gd name="connsiteY155" fmla="*/ 3390900 h 3424012"/>
                <a:gd name="connsiteX156" fmla="*/ 2730500 w 4152900"/>
                <a:gd name="connsiteY156" fmla="*/ 3359150 h 3424012"/>
                <a:gd name="connsiteX157" fmla="*/ 2736850 w 4152900"/>
                <a:gd name="connsiteY157" fmla="*/ 3340100 h 3424012"/>
                <a:gd name="connsiteX158" fmla="*/ 2755900 w 4152900"/>
                <a:gd name="connsiteY158" fmla="*/ 3333750 h 3424012"/>
                <a:gd name="connsiteX159" fmla="*/ 2774950 w 4152900"/>
                <a:gd name="connsiteY159" fmla="*/ 3321050 h 3424012"/>
                <a:gd name="connsiteX160" fmla="*/ 2806700 w 4152900"/>
                <a:gd name="connsiteY160" fmla="*/ 3282950 h 3424012"/>
                <a:gd name="connsiteX161" fmla="*/ 2813050 w 4152900"/>
                <a:gd name="connsiteY161" fmla="*/ 3257550 h 3424012"/>
                <a:gd name="connsiteX162" fmla="*/ 2863850 w 4152900"/>
                <a:gd name="connsiteY162" fmla="*/ 3206750 h 3424012"/>
                <a:gd name="connsiteX163" fmla="*/ 2870200 w 4152900"/>
                <a:gd name="connsiteY163" fmla="*/ 3187700 h 3424012"/>
                <a:gd name="connsiteX164" fmla="*/ 2889250 w 4152900"/>
                <a:gd name="connsiteY164" fmla="*/ 3181350 h 3424012"/>
                <a:gd name="connsiteX165" fmla="*/ 2927350 w 4152900"/>
                <a:gd name="connsiteY165" fmla="*/ 3162300 h 3424012"/>
                <a:gd name="connsiteX166" fmla="*/ 2946400 w 4152900"/>
                <a:gd name="connsiteY166" fmla="*/ 3124200 h 3424012"/>
                <a:gd name="connsiteX167" fmla="*/ 2965450 w 4152900"/>
                <a:gd name="connsiteY167" fmla="*/ 3105150 h 3424012"/>
                <a:gd name="connsiteX168" fmla="*/ 2978150 w 4152900"/>
                <a:gd name="connsiteY168" fmla="*/ 3086100 h 3424012"/>
                <a:gd name="connsiteX169" fmla="*/ 2997200 w 4152900"/>
                <a:gd name="connsiteY169" fmla="*/ 3079750 h 3424012"/>
                <a:gd name="connsiteX170" fmla="*/ 3048000 w 4152900"/>
                <a:gd name="connsiteY170" fmla="*/ 3067050 h 3424012"/>
                <a:gd name="connsiteX171" fmla="*/ 3079750 w 4152900"/>
                <a:gd name="connsiteY171" fmla="*/ 3035300 h 3424012"/>
                <a:gd name="connsiteX172" fmla="*/ 3086100 w 4152900"/>
                <a:gd name="connsiteY172" fmla="*/ 3016250 h 3424012"/>
                <a:gd name="connsiteX173" fmla="*/ 3105150 w 4152900"/>
                <a:gd name="connsiteY173" fmla="*/ 3009900 h 3424012"/>
                <a:gd name="connsiteX174" fmla="*/ 3143250 w 4152900"/>
                <a:gd name="connsiteY174" fmla="*/ 3003550 h 3424012"/>
                <a:gd name="connsiteX175" fmla="*/ 3321050 w 4152900"/>
                <a:gd name="connsiteY175" fmla="*/ 2997200 h 3424012"/>
                <a:gd name="connsiteX176" fmla="*/ 3365500 w 4152900"/>
                <a:gd name="connsiteY176" fmla="*/ 2946400 h 3424012"/>
                <a:gd name="connsiteX177" fmla="*/ 3378200 w 4152900"/>
                <a:gd name="connsiteY177" fmla="*/ 2927350 h 3424012"/>
                <a:gd name="connsiteX178" fmla="*/ 3403600 w 4152900"/>
                <a:gd name="connsiteY178" fmla="*/ 2914650 h 3424012"/>
                <a:gd name="connsiteX179" fmla="*/ 3422650 w 4152900"/>
                <a:gd name="connsiteY179" fmla="*/ 2901950 h 3424012"/>
                <a:gd name="connsiteX180" fmla="*/ 3441700 w 4152900"/>
                <a:gd name="connsiteY180" fmla="*/ 2895600 h 3424012"/>
                <a:gd name="connsiteX181" fmla="*/ 3460750 w 4152900"/>
                <a:gd name="connsiteY181" fmla="*/ 2882900 h 3424012"/>
                <a:gd name="connsiteX182" fmla="*/ 3549650 w 4152900"/>
                <a:gd name="connsiteY182" fmla="*/ 2832100 h 3424012"/>
                <a:gd name="connsiteX183" fmla="*/ 3594100 w 4152900"/>
                <a:gd name="connsiteY183" fmla="*/ 2787650 h 3424012"/>
                <a:gd name="connsiteX184" fmla="*/ 3613150 w 4152900"/>
                <a:gd name="connsiteY184" fmla="*/ 2774950 h 3424012"/>
                <a:gd name="connsiteX185" fmla="*/ 3632200 w 4152900"/>
                <a:gd name="connsiteY185" fmla="*/ 2755900 h 3424012"/>
                <a:gd name="connsiteX186" fmla="*/ 3651250 w 4152900"/>
                <a:gd name="connsiteY186" fmla="*/ 2743200 h 3424012"/>
                <a:gd name="connsiteX187" fmla="*/ 3689350 w 4152900"/>
                <a:gd name="connsiteY187" fmla="*/ 2730500 h 3424012"/>
                <a:gd name="connsiteX188" fmla="*/ 3721100 w 4152900"/>
                <a:gd name="connsiteY188" fmla="*/ 2705100 h 3424012"/>
                <a:gd name="connsiteX189" fmla="*/ 3740150 w 4152900"/>
                <a:gd name="connsiteY189" fmla="*/ 2667000 h 3424012"/>
                <a:gd name="connsiteX190" fmla="*/ 3746500 w 4152900"/>
                <a:gd name="connsiteY190" fmla="*/ 2635250 h 3424012"/>
                <a:gd name="connsiteX191" fmla="*/ 3752850 w 4152900"/>
                <a:gd name="connsiteY191" fmla="*/ 2616200 h 3424012"/>
                <a:gd name="connsiteX192" fmla="*/ 3759200 w 4152900"/>
                <a:gd name="connsiteY192" fmla="*/ 2590800 h 3424012"/>
                <a:gd name="connsiteX193" fmla="*/ 3765550 w 4152900"/>
                <a:gd name="connsiteY193" fmla="*/ 2571750 h 3424012"/>
                <a:gd name="connsiteX194" fmla="*/ 3784600 w 4152900"/>
                <a:gd name="connsiteY194" fmla="*/ 2520950 h 3424012"/>
                <a:gd name="connsiteX195" fmla="*/ 3803650 w 4152900"/>
                <a:gd name="connsiteY195" fmla="*/ 2514600 h 3424012"/>
                <a:gd name="connsiteX196" fmla="*/ 3860800 w 4152900"/>
                <a:gd name="connsiteY196" fmla="*/ 2495550 h 3424012"/>
                <a:gd name="connsiteX197" fmla="*/ 3905250 w 4152900"/>
                <a:gd name="connsiteY197" fmla="*/ 2470150 h 3424012"/>
                <a:gd name="connsiteX198" fmla="*/ 3911600 w 4152900"/>
                <a:gd name="connsiteY198" fmla="*/ 2451100 h 3424012"/>
                <a:gd name="connsiteX199" fmla="*/ 3937000 w 4152900"/>
                <a:gd name="connsiteY199" fmla="*/ 2413000 h 3424012"/>
                <a:gd name="connsiteX200" fmla="*/ 3943350 w 4152900"/>
                <a:gd name="connsiteY200" fmla="*/ 2393950 h 3424012"/>
                <a:gd name="connsiteX201" fmla="*/ 3981450 w 4152900"/>
                <a:gd name="connsiteY201" fmla="*/ 2362200 h 3424012"/>
                <a:gd name="connsiteX202" fmla="*/ 4013200 w 4152900"/>
                <a:gd name="connsiteY202" fmla="*/ 2324100 h 3424012"/>
                <a:gd name="connsiteX203" fmla="*/ 4025900 w 4152900"/>
                <a:gd name="connsiteY203" fmla="*/ 2305050 h 3424012"/>
                <a:gd name="connsiteX204" fmla="*/ 4044950 w 4152900"/>
                <a:gd name="connsiteY204" fmla="*/ 2286000 h 3424012"/>
                <a:gd name="connsiteX205" fmla="*/ 4057650 w 4152900"/>
                <a:gd name="connsiteY205" fmla="*/ 2266950 h 3424012"/>
                <a:gd name="connsiteX206" fmla="*/ 4095750 w 4152900"/>
                <a:gd name="connsiteY206" fmla="*/ 2241550 h 3424012"/>
                <a:gd name="connsiteX207" fmla="*/ 4114800 w 4152900"/>
                <a:gd name="connsiteY207" fmla="*/ 2171700 h 3424012"/>
                <a:gd name="connsiteX208" fmla="*/ 4127500 w 4152900"/>
                <a:gd name="connsiteY208" fmla="*/ 2101850 h 3424012"/>
                <a:gd name="connsiteX209" fmla="*/ 4140200 w 4152900"/>
                <a:gd name="connsiteY209" fmla="*/ 2082800 h 3424012"/>
                <a:gd name="connsiteX210" fmla="*/ 4152900 w 4152900"/>
                <a:gd name="connsiteY210" fmla="*/ 1949450 h 3424012"/>
                <a:gd name="connsiteX0" fmla="*/ 0 w 4152900"/>
                <a:gd name="connsiteY0" fmla="*/ 0 h 3424012"/>
                <a:gd name="connsiteX1" fmla="*/ 31750 w 4152900"/>
                <a:gd name="connsiteY1" fmla="*/ 25400 h 3424012"/>
                <a:gd name="connsiteX2" fmla="*/ 50800 w 4152900"/>
                <a:gd name="connsiteY2" fmla="*/ 44450 h 3424012"/>
                <a:gd name="connsiteX3" fmla="*/ 76200 w 4152900"/>
                <a:gd name="connsiteY3" fmla="*/ 57150 h 3424012"/>
                <a:gd name="connsiteX4" fmla="*/ 82550 w 4152900"/>
                <a:gd name="connsiteY4" fmla="*/ 76200 h 3424012"/>
                <a:gd name="connsiteX5" fmla="*/ 139700 w 4152900"/>
                <a:gd name="connsiteY5" fmla="*/ 101600 h 3424012"/>
                <a:gd name="connsiteX6" fmla="*/ 158750 w 4152900"/>
                <a:gd name="connsiteY6" fmla="*/ 107950 h 3424012"/>
                <a:gd name="connsiteX7" fmla="*/ 171450 w 4152900"/>
                <a:gd name="connsiteY7" fmla="*/ 127000 h 3424012"/>
                <a:gd name="connsiteX8" fmla="*/ 215900 w 4152900"/>
                <a:gd name="connsiteY8" fmla="*/ 139700 h 3424012"/>
                <a:gd name="connsiteX9" fmla="*/ 241300 w 4152900"/>
                <a:gd name="connsiteY9" fmla="*/ 165100 h 3424012"/>
                <a:gd name="connsiteX10" fmla="*/ 260350 w 4152900"/>
                <a:gd name="connsiteY10" fmla="*/ 171450 h 3424012"/>
                <a:gd name="connsiteX11" fmla="*/ 292100 w 4152900"/>
                <a:gd name="connsiteY11" fmla="*/ 209550 h 3424012"/>
                <a:gd name="connsiteX12" fmla="*/ 317500 w 4152900"/>
                <a:gd name="connsiteY12" fmla="*/ 228600 h 3424012"/>
                <a:gd name="connsiteX13" fmla="*/ 368300 w 4152900"/>
                <a:gd name="connsiteY13" fmla="*/ 247650 h 3424012"/>
                <a:gd name="connsiteX14" fmla="*/ 412750 w 4152900"/>
                <a:gd name="connsiteY14" fmla="*/ 285750 h 3424012"/>
                <a:gd name="connsiteX15" fmla="*/ 450850 w 4152900"/>
                <a:gd name="connsiteY15" fmla="*/ 317500 h 3424012"/>
                <a:gd name="connsiteX16" fmla="*/ 482600 w 4152900"/>
                <a:gd name="connsiteY16" fmla="*/ 349250 h 3424012"/>
                <a:gd name="connsiteX17" fmla="*/ 495300 w 4152900"/>
                <a:gd name="connsiteY17" fmla="*/ 368300 h 3424012"/>
                <a:gd name="connsiteX18" fmla="*/ 533400 w 4152900"/>
                <a:gd name="connsiteY18" fmla="*/ 393700 h 3424012"/>
                <a:gd name="connsiteX19" fmla="*/ 539750 w 4152900"/>
                <a:gd name="connsiteY19" fmla="*/ 469900 h 3424012"/>
                <a:gd name="connsiteX20" fmla="*/ 520700 w 4152900"/>
                <a:gd name="connsiteY20" fmla="*/ 488950 h 3424012"/>
                <a:gd name="connsiteX21" fmla="*/ 438150 w 4152900"/>
                <a:gd name="connsiteY21" fmla="*/ 495300 h 3424012"/>
                <a:gd name="connsiteX22" fmla="*/ 419100 w 4152900"/>
                <a:gd name="connsiteY22" fmla="*/ 501650 h 3424012"/>
                <a:gd name="connsiteX23" fmla="*/ 393700 w 4152900"/>
                <a:gd name="connsiteY23" fmla="*/ 527050 h 3424012"/>
                <a:gd name="connsiteX24" fmla="*/ 381000 w 4152900"/>
                <a:gd name="connsiteY24" fmla="*/ 571500 h 3424012"/>
                <a:gd name="connsiteX25" fmla="*/ 387350 w 4152900"/>
                <a:gd name="connsiteY25" fmla="*/ 609600 h 3424012"/>
                <a:gd name="connsiteX26" fmla="*/ 412750 w 4152900"/>
                <a:gd name="connsiteY26" fmla="*/ 647700 h 3424012"/>
                <a:gd name="connsiteX27" fmla="*/ 425450 w 4152900"/>
                <a:gd name="connsiteY27" fmla="*/ 666750 h 3424012"/>
                <a:gd name="connsiteX28" fmla="*/ 419100 w 4152900"/>
                <a:gd name="connsiteY28" fmla="*/ 762000 h 3424012"/>
                <a:gd name="connsiteX29" fmla="*/ 412750 w 4152900"/>
                <a:gd name="connsiteY29" fmla="*/ 781050 h 3424012"/>
                <a:gd name="connsiteX30" fmla="*/ 400050 w 4152900"/>
                <a:gd name="connsiteY30" fmla="*/ 850900 h 3424012"/>
                <a:gd name="connsiteX31" fmla="*/ 393700 w 4152900"/>
                <a:gd name="connsiteY31" fmla="*/ 869950 h 3424012"/>
                <a:gd name="connsiteX32" fmla="*/ 381000 w 4152900"/>
                <a:gd name="connsiteY32" fmla="*/ 1003300 h 3424012"/>
                <a:gd name="connsiteX33" fmla="*/ 374650 w 4152900"/>
                <a:gd name="connsiteY33" fmla="*/ 1047750 h 3424012"/>
                <a:gd name="connsiteX34" fmla="*/ 361950 w 4152900"/>
                <a:gd name="connsiteY34" fmla="*/ 1073150 h 3424012"/>
                <a:gd name="connsiteX35" fmla="*/ 342900 w 4152900"/>
                <a:gd name="connsiteY35" fmla="*/ 1079500 h 3424012"/>
                <a:gd name="connsiteX36" fmla="*/ 330200 w 4152900"/>
                <a:gd name="connsiteY36" fmla="*/ 1117600 h 3424012"/>
                <a:gd name="connsiteX37" fmla="*/ 342900 w 4152900"/>
                <a:gd name="connsiteY37" fmla="*/ 1174750 h 3424012"/>
                <a:gd name="connsiteX38" fmla="*/ 349250 w 4152900"/>
                <a:gd name="connsiteY38" fmla="*/ 1238250 h 3424012"/>
                <a:gd name="connsiteX39" fmla="*/ 361950 w 4152900"/>
                <a:gd name="connsiteY39" fmla="*/ 1276350 h 3424012"/>
                <a:gd name="connsiteX40" fmla="*/ 355600 w 4152900"/>
                <a:gd name="connsiteY40" fmla="*/ 1377950 h 3424012"/>
                <a:gd name="connsiteX41" fmla="*/ 349250 w 4152900"/>
                <a:gd name="connsiteY41" fmla="*/ 1397000 h 3424012"/>
                <a:gd name="connsiteX42" fmla="*/ 361950 w 4152900"/>
                <a:gd name="connsiteY42" fmla="*/ 1473200 h 3424012"/>
                <a:gd name="connsiteX43" fmla="*/ 374650 w 4152900"/>
                <a:gd name="connsiteY43" fmla="*/ 1492250 h 3424012"/>
                <a:gd name="connsiteX44" fmla="*/ 381000 w 4152900"/>
                <a:gd name="connsiteY44" fmla="*/ 1511300 h 3424012"/>
                <a:gd name="connsiteX45" fmla="*/ 419100 w 4152900"/>
                <a:gd name="connsiteY45" fmla="*/ 1536700 h 3424012"/>
                <a:gd name="connsiteX46" fmla="*/ 438150 w 4152900"/>
                <a:gd name="connsiteY46" fmla="*/ 1549400 h 3424012"/>
                <a:gd name="connsiteX47" fmla="*/ 501650 w 4152900"/>
                <a:gd name="connsiteY47" fmla="*/ 1568450 h 3424012"/>
                <a:gd name="connsiteX48" fmla="*/ 520700 w 4152900"/>
                <a:gd name="connsiteY48" fmla="*/ 1574800 h 3424012"/>
                <a:gd name="connsiteX49" fmla="*/ 603250 w 4152900"/>
                <a:gd name="connsiteY49" fmla="*/ 1587500 h 3424012"/>
                <a:gd name="connsiteX50" fmla="*/ 679450 w 4152900"/>
                <a:gd name="connsiteY50" fmla="*/ 1612900 h 3424012"/>
                <a:gd name="connsiteX51" fmla="*/ 698500 w 4152900"/>
                <a:gd name="connsiteY51" fmla="*/ 1619250 h 3424012"/>
                <a:gd name="connsiteX52" fmla="*/ 730250 w 4152900"/>
                <a:gd name="connsiteY52" fmla="*/ 1638300 h 3424012"/>
                <a:gd name="connsiteX53" fmla="*/ 793750 w 4152900"/>
                <a:gd name="connsiteY53" fmla="*/ 1651000 h 3424012"/>
                <a:gd name="connsiteX54" fmla="*/ 825500 w 4152900"/>
                <a:gd name="connsiteY54" fmla="*/ 1663700 h 3424012"/>
                <a:gd name="connsiteX55" fmla="*/ 889000 w 4152900"/>
                <a:gd name="connsiteY55" fmla="*/ 1682750 h 3424012"/>
                <a:gd name="connsiteX56" fmla="*/ 939800 w 4152900"/>
                <a:gd name="connsiteY56" fmla="*/ 1689100 h 3424012"/>
                <a:gd name="connsiteX57" fmla="*/ 965200 w 4152900"/>
                <a:gd name="connsiteY57" fmla="*/ 1695450 h 3424012"/>
                <a:gd name="connsiteX58" fmla="*/ 990600 w 4152900"/>
                <a:gd name="connsiteY58" fmla="*/ 1720850 h 3424012"/>
                <a:gd name="connsiteX59" fmla="*/ 1009650 w 4152900"/>
                <a:gd name="connsiteY59" fmla="*/ 1727200 h 3424012"/>
                <a:gd name="connsiteX60" fmla="*/ 1041400 w 4152900"/>
                <a:gd name="connsiteY60" fmla="*/ 1784350 h 3424012"/>
                <a:gd name="connsiteX61" fmla="*/ 1054100 w 4152900"/>
                <a:gd name="connsiteY61" fmla="*/ 1841500 h 3424012"/>
                <a:gd name="connsiteX62" fmla="*/ 1104900 w 4152900"/>
                <a:gd name="connsiteY62" fmla="*/ 1892300 h 3424012"/>
                <a:gd name="connsiteX63" fmla="*/ 1143000 w 4152900"/>
                <a:gd name="connsiteY63" fmla="*/ 1924050 h 3424012"/>
                <a:gd name="connsiteX64" fmla="*/ 1206500 w 4152900"/>
                <a:gd name="connsiteY64" fmla="*/ 1943100 h 3424012"/>
                <a:gd name="connsiteX65" fmla="*/ 1225550 w 4152900"/>
                <a:gd name="connsiteY65" fmla="*/ 1955800 h 3424012"/>
                <a:gd name="connsiteX66" fmla="*/ 1276350 w 4152900"/>
                <a:gd name="connsiteY66" fmla="*/ 1968500 h 3424012"/>
                <a:gd name="connsiteX67" fmla="*/ 1295400 w 4152900"/>
                <a:gd name="connsiteY67" fmla="*/ 1981200 h 3424012"/>
                <a:gd name="connsiteX68" fmla="*/ 1333500 w 4152900"/>
                <a:gd name="connsiteY68" fmla="*/ 2000250 h 3424012"/>
                <a:gd name="connsiteX69" fmla="*/ 1339850 w 4152900"/>
                <a:gd name="connsiteY69" fmla="*/ 2019300 h 3424012"/>
                <a:gd name="connsiteX70" fmla="*/ 1352550 w 4152900"/>
                <a:gd name="connsiteY70" fmla="*/ 2038350 h 3424012"/>
                <a:gd name="connsiteX71" fmla="*/ 1333500 w 4152900"/>
                <a:gd name="connsiteY71" fmla="*/ 2165350 h 3424012"/>
                <a:gd name="connsiteX72" fmla="*/ 1327150 w 4152900"/>
                <a:gd name="connsiteY72" fmla="*/ 2184400 h 3424012"/>
                <a:gd name="connsiteX73" fmla="*/ 1295400 w 4152900"/>
                <a:gd name="connsiteY73" fmla="*/ 2209800 h 3424012"/>
                <a:gd name="connsiteX74" fmla="*/ 1257300 w 4152900"/>
                <a:gd name="connsiteY74" fmla="*/ 2235200 h 3424012"/>
                <a:gd name="connsiteX75" fmla="*/ 1231900 w 4152900"/>
                <a:gd name="connsiteY75" fmla="*/ 2273300 h 3424012"/>
                <a:gd name="connsiteX76" fmla="*/ 1225550 w 4152900"/>
                <a:gd name="connsiteY76" fmla="*/ 2292350 h 3424012"/>
                <a:gd name="connsiteX77" fmla="*/ 1200150 w 4152900"/>
                <a:gd name="connsiteY77" fmla="*/ 2330450 h 3424012"/>
                <a:gd name="connsiteX78" fmla="*/ 1187450 w 4152900"/>
                <a:gd name="connsiteY78" fmla="*/ 2368550 h 3424012"/>
                <a:gd name="connsiteX79" fmla="*/ 1143000 w 4152900"/>
                <a:gd name="connsiteY79" fmla="*/ 2432050 h 3424012"/>
                <a:gd name="connsiteX80" fmla="*/ 1111250 w 4152900"/>
                <a:gd name="connsiteY80" fmla="*/ 2489200 h 3424012"/>
                <a:gd name="connsiteX81" fmla="*/ 1092200 w 4152900"/>
                <a:gd name="connsiteY81" fmla="*/ 2501900 h 3424012"/>
                <a:gd name="connsiteX82" fmla="*/ 1079500 w 4152900"/>
                <a:gd name="connsiteY82" fmla="*/ 2520950 h 3424012"/>
                <a:gd name="connsiteX83" fmla="*/ 1060450 w 4152900"/>
                <a:gd name="connsiteY83" fmla="*/ 2533650 h 3424012"/>
                <a:gd name="connsiteX84" fmla="*/ 1035050 w 4152900"/>
                <a:gd name="connsiteY84" fmla="*/ 2552700 h 3424012"/>
                <a:gd name="connsiteX85" fmla="*/ 1016000 w 4152900"/>
                <a:gd name="connsiteY85" fmla="*/ 2578100 h 3424012"/>
                <a:gd name="connsiteX86" fmla="*/ 996950 w 4152900"/>
                <a:gd name="connsiteY86" fmla="*/ 2584450 h 3424012"/>
                <a:gd name="connsiteX87" fmla="*/ 977900 w 4152900"/>
                <a:gd name="connsiteY87" fmla="*/ 2597150 h 3424012"/>
                <a:gd name="connsiteX88" fmla="*/ 952500 w 4152900"/>
                <a:gd name="connsiteY88" fmla="*/ 2609850 h 3424012"/>
                <a:gd name="connsiteX89" fmla="*/ 920750 w 4152900"/>
                <a:gd name="connsiteY89" fmla="*/ 2622550 h 3424012"/>
                <a:gd name="connsiteX90" fmla="*/ 882650 w 4152900"/>
                <a:gd name="connsiteY90" fmla="*/ 2654300 h 3424012"/>
                <a:gd name="connsiteX91" fmla="*/ 825500 w 4152900"/>
                <a:gd name="connsiteY91" fmla="*/ 2667000 h 3424012"/>
                <a:gd name="connsiteX92" fmla="*/ 831850 w 4152900"/>
                <a:gd name="connsiteY92" fmla="*/ 2705100 h 3424012"/>
                <a:gd name="connsiteX93" fmla="*/ 857250 w 4152900"/>
                <a:gd name="connsiteY93" fmla="*/ 2711450 h 3424012"/>
                <a:gd name="connsiteX94" fmla="*/ 901700 w 4152900"/>
                <a:gd name="connsiteY94" fmla="*/ 2724150 h 3424012"/>
                <a:gd name="connsiteX95" fmla="*/ 920750 w 4152900"/>
                <a:gd name="connsiteY95" fmla="*/ 2736850 h 3424012"/>
                <a:gd name="connsiteX96" fmla="*/ 939800 w 4152900"/>
                <a:gd name="connsiteY96" fmla="*/ 2743200 h 3424012"/>
                <a:gd name="connsiteX97" fmla="*/ 971550 w 4152900"/>
                <a:gd name="connsiteY97" fmla="*/ 2781300 h 3424012"/>
                <a:gd name="connsiteX98" fmla="*/ 996950 w 4152900"/>
                <a:gd name="connsiteY98" fmla="*/ 2794000 h 3424012"/>
                <a:gd name="connsiteX99" fmla="*/ 1003300 w 4152900"/>
                <a:gd name="connsiteY99" fmla="*/ 2813050 h 3424012"/>
                <a:gd name="connsiteX100" fmla="*/ 990600 w 4152900"/>
                <a:gd name="connsiteY100" fmla="*/ 2889250 h 3424012"/>
                <a:gd name="connsiteX101" fmla="*/ 977900 w 4152900"/>
                <a:gd name="connsiteY101" fmla="*/ 2927350 h 3424012"/>
                <a:gd name="connsiteX102" fmla="*/ 971550 w 4152900"/>
                <a:gd name="connsiteY102" fmla="*/ 2952750 h 3424012"/>
                <a:gd name="connsiteX103" fmla="*/ 965200 w 4152900"/>
                <a:gd name="connsiteY103" fmla="*/ 3009900 h 3424012"/>
                <a:gd name="connsiteX104" fmla="*/ 952500 w 4152900"/>
                <a:gd name="connsiteY104" fmla="*/ 3028950 h 3424012"/>
                <a:gd name="connsiteX105" fmla="*/ 946150 w 4152900"/>
                <a:gd name="connsiteY105" fmla="*/ 3048000 h 3424012"/>
                <a:gd name="connsiteX106" fmla="*/ 927100 w 4152900"/>
                <a:gd name="connsiteY106" fmla="*/ 3060700 h 3424012"/>
                <a:gd name="connsiteX107" fmla="*/ 889000 w 4152900"/>
                <a:gd name="connsiteY107" fmla="*/ 3092450 h 3424012"/>
                <a:gd name="connsiteX108" fmla="*/ 869950 w 4152900"/>
                <a:gd name="connsiteY108" fmla="*/ 3098800 h 3424012"/>
                <a:gd name="connsiteX109" fmla="*/ 819150 w 4152900"/>
                <a:gd name="connsiteY109" fmla="*/ 3130550 h 3424012"/>
                <a:gd name="connsiteX110" fmla="*/ 812800 w 4152900"/>
                <a:gd name="connsiteY110" fmla="*/ 3149600 h 3424012"/>
                <a:gd name="connsiteX111" fmla="*/ 819150 w 4152900"/>
                <a:gd name="connsiteY111" fmla="*/ 3168650 h 3424012"/>
                <a:gd name="connsiteX112" fmla="*/ 850900 w 4152900"/>
                <a:gd name="connsiteY112" fmla="*/ 3200400 h 3424012"/>
                <a:gd name="connsiteX113" fmla="*/ 869950 w 4152900"/>
                <a:gd name="connsiteY113" fmla="*/ 3206750 h 3424012"/>
                <a:gd name="connsiteX114" fmla="*/ 895350 w 4152900"/>
                <a:gd name="connsiteY114" fmla="*/ 3219450 h 3424012"/>
                <a:gd name="connsiteX115" fmla="*/ 933450 w 4152900"/>
                <a:gd name="connsiteY115" fmla="*/ 3244850 h 3424012"/>
                <a:gd name="connsiteX116" fmla="*/ 984250 w 4152900"/>
                <a:gd name="connsiteY116" fmla="*/ 3257550 h 3424012"/>
                <a:gd name="connsiteX117" fmla="*/ 1104900 w 4152900"/>
                <a:gd name="connsiteY117" fmla="*/ 3244850 h 3424012"/>
                <a:gd name="connsiteX118" fmla="*/ 1206500 w 4152900"/>
                <a:gd name="connsiteY118" fmla="*/ 3238500 h 3424012"/>
                <a:gd name="connsiteX119" fmla="*/ 1225550 w 4152900"/>
                <a:gd name="connsiteY119" fmla="*/ 3232150 h 3424012"/>
                <a:gd name="connsiteX120" fmla="*/ 1276350 w 4152900"/>
                <a:gd name="connsiteY120" fmla="*/ 3219450 h 3424012"/>
                <a:gd name="connsiteX121" fmla="*/ 1295400 w 4152900"/>
                <a:gd name="connsiteY121" fmla="*/ 3206750 h 3424012"/>
                <a:gd name="connsiteX122" fmla="*/ 1339850 w 4152900"/>
                <a:gd name="connsiteY122" fmla="*/ 3194050 h 3424012"/>
                <a:gd name="connsiteX123" fmla="*/ 1358900 w 4152900"/>
                <a:gd name="connsiteY123" fmla="*/ 3187700 h 3424012"/>
                <a:gd name="connsiteX124" fmla="*/ 1403350 w 4152900"/>
                <a:gd name="connsiteY124" fmla="*/ 3162300 h 3424012"/>
                <a:gd name="connsiteX125" fmla="*/ 1441450 w 4152900"/>
                <a:gd name="connsiteY125" fmla="*/ 3136900 h 3424012"/>
                <a:gd name="connsiteX126" fmla="*/ 1492250 w 4152900"/>
                <a:gd name="connsiteY126" fmla="*/ 3124200 h 3424012"/>
                <a:gd name="connsiteX127" fmla="*/ 1543050 w 4152900"/>
                <a:gd name="connsiteY127" fmla="*/ 3079750 h 3424012"/>
                <a:gd name="connsiteX128" fmla="*/ 1600200 w 4152900"/>
                <a:gd name="connsiteY128" fmla="*/ 3073400 h 3424012"/>
                <a:gd name="connsiteX129" fmla="*/ 1663700 w 4152900"/>
                <a:gd name="connsiteY129" fmla="*/ 3060700 h 3424012"/>
                <a:gd name="connsiteX130" fmla="*/ 1689100 w 4152900"/>
                <a:gd name="connsiteY130" fmla="*/ 3054350 h 3424012"/>
                <a:gd name="connsiteX131" fmla="*/ 1771650 w 4152900"/>
                <a:gd name="connsiteY131" fmla="*/ 3067050 h 3424012"/>
                <a:gd name="connsiteX132" fmla="*/ 1803400 w 4152900"/>
                <a:gd name="connsiteY132" fmla="*/ 3079750 h 3424012"/>
                <a:gd name="connsiteX133" fmla="*/ 1822450 w 4152900"/>
                <a:gd name="connsiteY133" fmla="*/ 3086100 h 3424012"/>
                <a:gd name="connsiteX134" fmla="*/ 1841500 w 4152900"/>
                <a:gd name="connsiteY134" fmla="*/ 3105150 h 3424012"/>
                <a:gd name="connsiteX135" fmla="*/ 1854200 w 4152900"/>
                <a:gd name="connsiteY135" fmla="*/ 3130550 h 3424012"/>
                <a:gd name="connsiteX136" fmla="*/ 1885950 w 4152900"/>
                <a:gd name="connsiteY136" fmla="*/ 3168650 h 3424012"/>
                <a:gd name="connsiteX137" fmla="*/ 1924050 w 4152900"/>
                <a:gd name="connsiteY137" fmla="*/ 3194050 h 3424012"/>
                <a:gd name="connsiteX138" fmla="*/ 2032000 w 4152900"/>
                <a:gd name="connsiteY138" fmla="*/ 3200400 h 3424012"/>
                <a:gd name="connsiteX139" fmla="*/ 2038350 w 4152900"/>
                <a:gd name="connsiteY139" fmla="*/ 3219450 h 3424012"/>
                <a:gd name="connsiteX140" fmla="*/ 2095500 w 4152900"/>
                <a:gd name="connsiteY140" fmla="*/ 3257550 h 3424012"/>
                <a:gd name="connsiteX141" fmla="*/ 2114550 w 4152900"/>
                <a:gd name="connsiteY141" fmla="*/ 3270250 h 3424012"/>
                <a:gd name="connsiteX142" fmla="*/ 2305050 w 4152900"/>
                <a:gd name="connsiteY142" fmla="*/ 3168650 h 3424012"/>
                <a:gd name="connsiteX143" fmla="*/ 2349500 w 4152900"/>
                <a:gd name="connsiteY143" fmla="*/ 3162300 h 3424012"/>
                <a:gd name="connsiteX144" fmla="*/ 2343150 w 4152900"/>
                <a:gd name="connsiteY144" fmla="*/ 3155950 h 3424012"/>
                <a:gd name="connsiteX145" fmla="*/ 2381250 w 4152900"/>
                <a:gd name="connsiteY145" fmla="*/ 3155950 h 3424012"/>
                <a:gd name="connsiteX146" fmla="*/ 2451100 w 4152900"/>
                <a:gd name="connsiteY146" fmla="*/ 3162300 h 3424012"/>
                <a:gd name="connsiteX147" fmla="*/ 2597150 w 4152900"/>
                <a:gd name="connsiteY147" fmla="*/ 3130550 h 3424012"/>
                <a:gd name="connsiteX148" fmla="*/ 2582383 w 4152900"/>
                <a:gd name="connsiteY148" fmla="*/ 3132617 h 3424012"/>
                <a:gd name="connsiteX149" fmla="*/ 2681177 w 4152900"/>
                <a:gd name="connsiteY149" fmla="*/ 3117702 h 3424012"/>
                <a:gd name="connsiteX150" fmla="*/ 2770225 w 4152900"/>
                <a:gd name="connsiteY150" fmla="*/ 3092154 h 3424012"/>
                <a:gd name="connsiteX151" fmla="*/ 2833724 w 4152900"/>
                <a:gd name="connsiteY151" fmla="*/ 3064392 h 3424012"/>
                <a:gd name="connsiteX152" fmla="*/ 2899440 w 4152900"/>
                <a:gd name="connsiteY152" fmla="*/ 3050511 h 3424012"/>
                <a:gd name="connsiteX153" fmla="*/ 2955704 w 4152900"/>
                <a:gd name="connsiteY153" fmla="*/ 3016397 h 3424012"/>
                <a:gd name="connsiteX154" fmla="*/ 2660650 w 4152900"/>
                <a:gd name="connsiteY154" fmla="*/ 3422650 h 3424012"/>
                <a:gd name="connsiteX155" fmla="*/ 3000744 w 4152900"/>
                <a:gd name="connsiteY155" fmla="*/ 3002811 h 3424012"/>
                <a:gd name="connsiteX156" fmla="*/ 2730500 w 4152900"/>
                <a:gd name="connsiteY156" fmla="*/ 3359150 h 3424012"/>
                <a:gd name="connsiteX157" fmla="*/ 2736850 w 4152900"/>
                <a:gd name="connsiteY157" fmla="*/ 3340100 h 3424012"/>
                <a:gd name="connsiteX158" fmla="*/ 2755900 w 4152900"/>
                <a:gd name="connsiteY158" fmla="*/ 3333750 h 3424012"/>
                <a:gd name="connsiteX159" fmla="*/ 2774950 w 4152900"/>
                <a:gd name="connsiteY159" fmla="*/ 3321050 h 3424012"/>
                <a:gd name="connsiteX160" fmla="*/ 2806700 w 4152900"/>
                <a:gd name="connsiteY160" fmla="*/ 3282950 h 3424012"/>
                <a:gd name="connsiteX161" fmla="*/ 2813050 w 4152900"/>
                <a:gd name="connsiteY161" fmla="*/ 3257550 h 3424012"/>
                <a:gd name="connsiteX162" fmla="*/ 2863850 w 4152900"/>
                <a:gd name="connsiteY162" fmla="*/ 3206750 h 3424012"/>
                <a:gd name="connsiteX163" fmla="*/ 2870200 w 4152900"/>
                <a:gd name="connsiteY163" fmla="*/ 3187700 h 3424012"/>
                <a:gd name="connsiteX164" fmla="*/ 2889250 w 4152900"/>
                <a:gd name="connsiteY164" fmla="*/ 3181350 h 3424012"/>
                <a:gd name="connsiteX165" fmla="*/ 2927350 w 4152900"/>
                <a:gd name="connsiteY165" fmla="*/ 3162300 h 3424012"/>
                <a:gd name="connsiteX166" fmla="*/ 2946400 w 4152900"/>
                <a:gd name="connsiteY166" fmla="*/ 3124200 h 3424012"/>
                <a:gd name="connsiteX167" fmla="*/ 2965450 w 4152900"/>
                <a:gd name="connsiteY167" fmla="*/ 3105150 h 3424012"/>
                <a:gd name="connsiteX168" fmla="*/ 2978150 w 4152900"/>
                <a:gd name="connsiteY168" fmla="*/ 3086100 h 3424012"/>
                <a:gd name="connsiteX169" fmla="*/ 2997200 w 4152900"/>
                <a:gd name="connsiteY169" fmla="*/ 3079750 h 3424012"/>
                <a:gd name="connsiteX170" fmla="*/ 3048000 w 4152900"/>
                <a:gd name="connsiteY170" fmla="*/ 3067050 h 3424012"/>
                <a:gd name="connsiteX171" fmla="*/ 3079750 w 4152900"/>
                <a:gd name="connsiteY171" fmla="*/ 3035300 h 3424012"/>
                <a:gd name="connsiteX172" fmla="*/ 3086100 w 4152900"/>
                <a:gd name="connsiteY172" fmla="*/ 3016250 h 3424012"/>
                <a:gd name="connsiteX173" fmla="*/ 3105150 w 4152900"/>
                <a:gd name="connsiteY173" fmla="*/ 3009900 h 3424012"/>
                <a:gd name="connsiteX174" fmla="*/ 3143250 w 4152900"/>
                <a:gd name="connsiteY174" fmla="*/ 3003550 h 3424012"/>
                <a:gd name="connsiteX175" fmla="*/ 3321050 w 4152900"/>
                <a:gd name="connsiteY175" fmla="*/ 2997200 h 3424012"/>
                <a:gd name="connsiteX176" fmla="*/ 3365500 w 4152900"/>
                <a:gd name="connsiteY176" fmla="*/ 2946400 h 3424012"/>
                <a:gd name="connsiteX177" fmla="*/ 3378200 w 4152900"/>
                <a:gd name="connsiteY177" fmla="*/ 2927350 h 3424012"/>
                <a:gd name="connsiteX178" fmla="*/ 3403600 w 4152900"/>
                <a:gd name="connsiteY178" fmla="*/ 2914650 h 3424012"/>
                <a:gd name="connsiteX179" fmla="*/ 3422650 w 4152900"/>
                <a:gd name="connsiteY179" fmla="*/ 2901950 h 3424012"/>
                <a:gd name="connsiteX180" fmla="*/ 3441700 w 4152900"/>
                <a:gd name="connsiteY180" fmla="*/ 2895600 h 3424012"/>
                <a:gd name="connsiteX181" fmla="*/ 3460750 w 4152900"/>
                <a:gd name="connsiteY181" fmla="*/ 2882900 h 3424012"/>
                <a:gd name="connsiteX182" fmla="*/ 3549650 w 4152900"/>
                <a:gd name="connsiteY182" fmla="*/ 2832100 h 3424012"/>
                <a:gd name="connsiteX183" fmla="*/ 3594100 w 4152900"/>
                <a:gd name="connsiteY183" fmla="*/ 2787650 h 3424012"/>
                <a:gd name="connsiteX184" fmla="*/ 3613150 w 4152900"/>
                <a:gd name="connsiteY184" fmla="*/ 2774950 h 3424012"/>
                <a:gd name="connsiteX185" fmla="*/ 3632200 w 4152900"/>
                <a:gd name="connsiteY185" fmla="*/ 2755900 h 3424012"/>
                <a:gd name="connsiteX186" fmla="*/ 3651250 w 4152900"/>
                <a:gd name="connsiteY186" fmla="*/ 2743200 h 3424012"/>
                <a:gd name="connsiteX187" fmla="*/ 3689350 w 4152900"/>
                <a:gd name="connsiteY187" fmla="*/ 2730500 h 3424012"/>
                <a:gd name="connsiteX188" fmla="*/ 3721100 w 4152900"/>
                <a:gd name="connsiteY188" fmla="*/ 2705100 h 3424012"/>
                <a:gd name="connsiteX189" fmla="*/ 3740150 w 4152900"/>
                <a:gd name="connsiteY189" fmla="*/ 2667000 h 3424012"/>
                <a:gd name="connsiteX190" fmla="*/ 3746500 w 4152900"/>
                <a:gd name="connsiteY190" fmla="*/ 2635250 h 3424012"/>
                <a:gd name="connsiteX191" fmla="*/ 3752850 w 4152900"/>
                <a:gd name="connsiteY191" fmla="*/ 2616200 h 3424012"/>
                <a:gd name="connsiteX192" fmla="*/ 3759200 w 4152900"/>
                <a:gd name="connsiteY192" fmla="*/ 2590800 h 3424012"/>
                <a:gd name="connsiteX193" fmla="*/ 3765550 w 4152900"/>
                <a:gd name="connsiteY193" fmla="*/ 2571750 h 3424012"/>
                <a:gd name="connsiteX194" fmla="*/ 3784600 w 4152900"/>
                <a:gd name="connsiteY194" fmla="*/ 2520950 h 3424012"/>
                <a:gd name="connsiteX195" fmla="*/ 3803650 w 4152900"/>
                <a:gd name="connsiteY195" fmla="*/ 2514600 h 3424012"/>
                <a:gd name="connsiteX196" fmla="*/ 3860800 w 4152900"/>
                <a:gd name="connsiteY196" fmla="*/ 2495550 h 3424012"/>
                <a:gd name="connsiteX197" fmla="*/ 3905250 w 4152900"/>
                <a:gd name="connsiteY197" fmla="*/ 2470150 h 3424012"/>
                <a:gd name="connsiteX198" fmla="*/ 3911600 w 4152900"/>
                <a:gd name="connsiteY198" fmla="*/ 2451100 h 3424012"/>
                <a:gd name="connsiteX199" fmla="*/ 3937000 w 4152900"/>
                <a:gd name="connsiteY199" fmla="*/ 2413000 h 3424012"/>
                <a:gd name="connsiteX200" fmla="*/ 3943350 w 4152900"/>
                <a:gd name="connsiteY200" fmla="*/ 2393950 h 3424012"/>
                <a:gd name="connsiteX201" fmla="*/ 3981450 w 4152900"/>
                <a:gd name="connsiteY201" fmla="*/ 2362200 h 3424012"/>
                <a:gd name="connsiteX202" fmla="*/ 4013200 w 4152900"/>
                <a:gd name="connsiteY202" fmla="*/ 2324100 h 3424012"/>
                <a:gd name="connsiteX203" fmla="*/ 4025900 w 4152900"/>
                <a:gd name="connsiteY203" fmla="*/ 2305050 h 3424012"/>
                <a:gd name="connsiteX204" fmla="*/ 4044950 w 4152900"/>
                <a:gd name="connsiteY204" fmla="*/ 2286000 h 3424012"/>
                <a:gd name="connsiteX205" fmla="*/ 4057650 w 4152900"/>
                <a:gd name="connsiteY205" fmla="*/ 2266950 h 3424012"/>
                <a:gd name="connsiteX206" fmla="*/ 4095750 w 4152900"/>
                <a:gd name="connsiteY206" fmla="*/ 2241550 h 3424012"/>
                <a:gd name="connsiteX207" fmla="*/ 4114800 w 4152900"/>
                <a:gd name="connsiteY207" fmla="*/ 2171700 h 3424012"/>
                <a:gd name="connsiteX208" fmla="*/ 4127500 w 4152900"/>
                <a:gd name="connsiteY208" fmla="*/ 2101850 h 3424012"/>
                <a:gd name="connsiteX209" fmla="*/ 4140200 w 4152900"/>
                <a:gd name="connsiteY209" fmla="*/ 2082800 h 3424012"/>
                <a:gd name="connsiteX210" fmla="*/ 4152900 w 4152900"/>
                <a:gd name="connsiteY210" fmla="*/ 1949450 h 3424012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2927350 w 4152900"/>
                <a:gd name="connsiteY165" fmla="*/ 3162300 h 3360763"/>
                <a:gd name="connsiteX166" fmla="*/ 2946400 w 4152900"/>
                <a:gd name="connsiteY166" fmla="*/ 3124200 h 3360763"/>
                <a:gd name="connsiteX167" fmla="*/ 2965450 w 4152900"/>
                <a:gd name="connsiteY167" fmla="*/ 3105150 h 3360763"/>
                <a:gd name="connsiteX168" fmla="*/ 2978150 w 4152900"/>
                <a:gd name="connsiteY168" fmla="*/ 3086100 h 3360763"/>
                <a:gd name="connsiteX169" fmla="*/ 2997200 w 4152900"/>
                <a:gd name="connsiteY169" fmla="*/ 3079750 h 3360763"/>
                <a:gd name="connsiteX170" fmla="*/ 3048000 w 4152900"/>
                <a:gd name="connsiteY170" fmla="*/ 3067050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2927350 w 4152900"/>
                <a:gd name="connsiteY165" fmla="*/ 3162300 h 3360763"/>
                <a:gd name="connsiteX166" fmla="*/ 2946400 w 4152900"/>
                <a:gd name="connsiteY166" fmla="*/ 3124200 h 3360763"/>
                <a:gd name="connsiteX167" fmla="*/ 2965450 w 4152900"/>
                <a:gd name="connsiteY167" fmla="*/ 3105150 h 3360763"/>
                <a:gd name="connsiteX168" fmla="*/ 2978150 w 4152900"/>
                <a:gd name="connsiteY168" fmla="*/ 3086100 h 3360763"/>
                <a:gd name="connsiteX169" fmla="*/ 2997200 w 4152900"/>
                <a:gd name="connsiteY169" fmla="*/ 3079750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2927350 w 4152900"/>
                <a:gd name="connsiteY165" fmla="*/ 3162300 h 3360763"/>
                <a:gd name="connsiteX166" fmla="*/ 2946400 w 4152900"/>
                <a:gd name="connsiteY166" fmla="*/ 3124200 h 3360763"/>
                <a:gd name="connsiteX167" fmla="*/ 2965450 w 4152900"/>
                <a:gd name="connsiteY167" fmla="*/ 3105150 h 3360763"/>
                <a:gd name="connsiteX168" fmla="*/ 2978150 w 4152900"/>
                <a:gd name="connsiteY168" fmla="*/ 3086100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2927350 w 4152900"/>
                <a:gd name="connsiteY165" fmla="*/ 3162300 h 3360763"/>
                <a:gd name="connsiteX166" fmla="*/ 2946400 w 4152900"/>
                <a:gd name="connsiteY166" fmla="*/ 3124200 h 3360763"/>
                <a:gd name="connsiteX167" fmla="*/ 2965450 w 4152900"/>
                <a:gd name="connsiteY167" fmla="*/ 3105150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2927350 w 4152900"/>
                <a:gd name="connsiteY165" fmla="*/ 3162300 h 3360763"/>
                <a:gd name="connsiteX166" fmla="*/ 2946400 w 4152900"/>
                <a:gd name="connsiteY166" fmla="*/ 3124200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2927350 w 4152900"/>
                <a:gd name="connsiteY165" fmla="*/ 3162300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2889250 w 4152900"/>
                <a:gd name="connsiteY164" fmla="*/ 3181350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2870200 w 4152900"/>
                <a:gd name="connsiteY163" fmla="*/ 3187700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2863850 w 4152900"/>
                <a:gd name="connsiteY162" fmla="*/ 3206750 h 3360763"/>
                <a:gd name="connsiteX163" fmla="*/ 3053080 w 4152900"/>
                <a:gd name="connsiteY163" fmla="*/ 3000845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2813050 w 4152900"/>
                <a:gd name="connsiteY161" fmla="*/ 3257550 h 3360763"/>
                <a:gd name="connsiteX162" fmla="*/ 3030827 w 4152900"/>
                <a:gd name="connsiteY162" fmla="*/ 3007967 h 3360763"/>
                <a:gd name="connsiteX163" fmla="*/ 3053080 w 4152900"/>
                <a:gd name="connsiteY163" fmla="*/ 3000845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2806700 w 4152900"/>
                <a:gd name="connsiteY160" fmla="*/ 3282950 h 3360763"/>
                <a:gd name="connsiteX161" fmla="*/ 3015808 w 4152900"/>
                <a:gd name="connsiteY161" fmla="*/ 3022987 h 3360763"/>
                <a:gd name="connsiteX162" fmla="*/ 3030827 w 4152900"/>
                <a:gd name="connsiteY162" fmla="*/ 3007967 h 3360763"/>
                <a:gd name="connsiteX163" fmla="*/ 3053080 w 4152900"/>
                <a:gd name="connsiteY163" fmla="*/ 3000845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774950 w 4152900"/>
                <a:gd name="connsiteY159" fmla="*/ 3321050 h 3360763"/>
                <a:gd name="connsiteX160" fmla="*/ 3017410 w 4152900"/>
                <a:gd name="connsiteY160" fmla="*/ 3012606 h 3360763"/>
                <a:gd name="connsiteX161" fmla="*/ 3015808 w 4152900"/>
                <a:gd name="connsiteY161" fmla="*/ 3022987 h 3360763"/>
                <a:gd name="connsiteX162" fmla="*/ 3030827 w 4152900"/>
                <a:gd name="connsiteY162" fmla="*/ 3007967 h 3360763"/>
                <a:gd name="connsiteX163" fmla="*/ 3053080 w 4152900"/>
                <a:gd name="connsiteY163" fmla="*/ 3000845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736850 w 4152900"/>
                <a:gd name="connsiteY157" fmla="*/ 3340100 h 3360763"/>
                <a:gd name="connsiteX158" fmla="*/ 2755900 w 4152900"/>
                <a:gd name="connsiteY158" fmla="*/ 3333750 h 3360763"/>
                <a:gd name="connsiteX159" fmla="*/ 2997586 w 4152900"/>
                <a:gd name="connsiteY159" fmla="*/ 3030827 h 3360763"/>
                <a:gd name="connsiteX160" fmla="*/ 3017410 w 4152900"/>
                <a:gd name="connsiteY160" fmla="*/ 3012606 h 3360763"/>
                <a:gd name="connsiteX161" fmla="*/ 3015808 w 4152900"/>
                <a:gd name="connsiteY161" fmla="*/ 3022987 h 3360763"/>
                <a:gd name="connsiteX162" fmla="*/ 3030827 w 4152900"/>
                <a:gd name="connsiteY162" fmla="*/ 3007967 h 3360763"/>
                <a:gd name="connsiteX163" fmla="*/ 3053080 w 4152900"/>
                <a:gd name="connsiteY163" fmla="*/ 3000845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367998"/>
                <a:gd name="connsiteX1" fmla="*/ 31750 w 4152900"/>
                <a:gd name="connsiteY1" fmla="*/ 25400 h 3367998"/>
                <a:gd name="connsiteX2" fmla="*/ 50800 w 4152900"/>
                <a:gd name="connsiteY2" fmla="*/ 44450 h 3367998"/>
                <a:gd name="connsiteX3" fmla="*/ 76200 w 4152900"/>
                <a:gd name="connsiteY3" fmla="*/ 57150 h 3367998"/>
                <a:gd name="connsiteX4" fmla="*/ 82550 w 4152900"/>
                <a:gd name="connsiteY4" fmla="*/ 76200 h 3367998"/>
                <a:gd name="connsiteX5" fmla="*/ 139700 w 4152900"/>
                <a:gd name="connsiteY5" fmla="*/ 101600 h 3367998"/>
                <a:gd name="connsiteX6" fmla="*/ 158750 w 4152900"/>
                <a:gd name="connsiteY6" fmla="*/ 107950 h 3367998"/>
                <a:gd name="connsiteX7" fmla="*/ 171450 w 4152900"/>
                <a:gd name="connsiteY7" fmla="*/ 127000 h 3367998"/>
                <a:gd name="connsiteX8" fmla="*/ 215900 w 4152900"/>
                <a:gd name="connsiteY8" fmla="*/ 139700 h 3367998"/>
                <a:gd name="connsiteX9" fmla="*/ 241300 w 4152900"/>
                <a:gd name="connsiteY9" fmla="*/ 165100 h 3367998"/>
                <a:gd name="connsiteX10" fmla="*/ 260350 w 4152900"/>
                <a:gd name="connsiteY10" fmla="*/ 171450 h 3367998"/>
                <a:gd name="connsiteX11" fmla="*/ 292100 w 4152900"/>
                <a:gd name="connsiteY11" fmla="*/ 209550 h 3367998"/>
                <a:gd name="connsiteX12" fmla="*/ 317500 w 4152900"/>
                <a:gd name="connsiteY12" fmla="*/ 228600 h 3367998"/>
                <a:gd name="connsiteX13" fmla="*/ 368300 w 4152900"/>
                <a:gd name="connsiteY13" fmla="*/ 247650 h 3367998"/>
                <a:gd name="connsiteX14" fmla="*/ 412750 w 4152900"/>
                <a:gd name="connsiteY14" fmla="*/ 285750 h 3367998"/>
                <a:gd name="connsiteX15" fmla="*/ 450850 w 4152900"/>
                <a:gd name="connsiteY15" fmla="*/ 317500 h 3367998"/>
                <a:gd name="connsiteX16" fmla="*/ 482600 w 4152900"/>
                <a:gd name="connsiteY16" fmla="*/ 349250 h 3367998"/>
                <a:gd name="connsiteX17" fmla="*/ 495300 w 4152900"/>
                <a:gd name="connsiteY17" fmla="*/ 368300 h 3367998"/>
                <a:gd name="connsiteX18" fmla="*/ 533400 w 4152900"/>
                <a:gd name="connsiteY18" fmla="*/ 393700 h 3367998"/>
                <a:gd name="connsiteX19" fmla="*/ 539750 w 4152900"/>
                <a:gd name="connsiteY19" fmla="*/ 469900 h 3367998"/>
                <a:gd name="connsiteX20" fmla="*/ 520700 w 4152900"/>
                <a:gd name="connsiteY20" fmla="*/ 488950 h 3367998"/>
                <a:gd name="connsiteX21" fmla="*/ 438150 w 4152900"/>
                <a:gd name="connsiteY21" fmla="*/ 495300 h 3367998"/>
                <a:gd name="connsiteX22" fmla="*/ 419100 w 4152900"/>
                <a:gd name="connsiteY22" fmla="*/ 501650 h 3367998"/>
                <a:gd name="connsiteX23" fmla="*/ 393700 w 4152900"/>
                <a:gd name="connsiteY23" fmla="*/ 527050 h 3367998"/>
                <a:gd name="connsiteX24" fmla="*/ 381000 w 4152900"/>
                <a:gd name="connsiteY24" fmla="*/ 571500 h 3367998"/>
                <a:gd name="connsiteX25" fmla="*/ 387350 w 4152900"/>
                <a:gd name="connsiteY25" fmla="*/ 609600 h 3367998"/>
                <a:gd name="connsiteX26" fmla="*/ 412750 w 4152900"/>
                <a:gd name="connsiteY26" fmla="*/ 647700 h 3367998"/>
                <a:gd name="connsiteX27" fmla="*/ 425450 w 4152900"/>
                <a:gd name="connsiteY27" fmla="*/ 666750 h 3367998"/>
                <a:gd name="connsiteX28" fmla="*/ 419100 w 4152900"/>
                <a:gd name="connsiteY28" fmla="*/ 762000 h 3367998"/>
                <a:gd name="connsiteX29" fmla="*/ 412750 w 4152900"/>
                <a:gd name="connsiteY29" fmla="*/ 781050 h 3367998"/>
                <a:gd name="connsiteX30" fmla="*/ 400050 w 4152900"/>
                <a:gd name="connsiteY30" fmla="*/ 850900 h 3367998"/>
                <a:gd name="connsiteX31" fmla="*/ 393700 w 4152900"/>
                <a:gd name="connsiteY31" fmla="*/ 869950 h 3367998"/>
                <a:gd name="connsiteX32" fmla="*/ 381000 w 4152900"/>
                <a:gd name="connsiteY32" fmla="*/ 1003300 h 3367998"/>
                <a:gd name="connsiteX33" fmla="*/ 374650 w 4152900"/>
                <a:gd name="connsiteY33" fmla="*/ 1047750 h 3367998"/>
                <a:gd name="connsiteX34" fmla="*/ 361950 w 4152900"/>
                <a:gd name="connsiteY34" fmla="*/ 1073150 h 3367998"/>
                <a:gd name="connsiteX35" fmla="*/ 342900 w 4152900"/>
                <a:gd name="connsiteY35" fmla="*/ 1079500 h 3367998"/>
                <a:gd name="connsiteX36" fmla="*/ 330200 w 4152900"/>
                <a:gd name="connsiteY36" fmla="*/ 1117600 h 3367998"/>
                <a:gd name="connsiteX37" fmla="*/ 342900 w 4152900"/>
                <a:gd name="connsiteY37" fmla="*/ 1174750 h 3367998"/>
                <a:gd name="connsiteX38" fmla="*/ 349250 w 4152900"/>
                <a:gd name="connsiteY38" fmla="*/ 1238250 h 3367998"/>
                <a:gd name="connsiteX39" fmla="*/ 361950 w 4152900"/>
                <a:gd name="connsiteY39" fmla="*/ 1276350 h 3367998"/>
                <a:gd name="connsiteX40" fmla="*/ 355600 w 4152900"/>
                <a:gd name="connsiteY40" fmla="*/ 1377950 h 3367998"/>
                <a:gd name="connsiteX41" fmla="*/ 349250 w 4152900"/>
                <a:gd name="connsiteY41" fmla="*/ 1397000 h 3367998"/>
                <a:gd name="connsiteX42" fmla="*/ 361950 w 4152900"/>
                <a:gd name="connsiteY42" fmla="*/ 1473200 h 3367998"/>
                <a:gd name="connsiteX43" fmla="*/ 374650 w 4152900"/>
                <a:gd name="connsiteY43" fmla="*/ 1492250 h 3367998"/>
                <a:gd name="connsiteX44" fmla="*/ 381000 w 4152900"/>
                <a:gd name="connsiteY44" fmla="*/ 1511300 h 3367998"/>
                <a:gd name="connsiteX45" fmla="*/ 419100 w 4152900"/>
                <a:gd name="connsiteY45" fmla="*/ 1536700 h 3367998"/>
                <a:gd name="connsiteX46" fmla="*/ 438150 w 4152900"/>
                <a:gd name="connsiteY46" fmla="*/ 1549400 h 3367998"/>
                <a:gd name="connsiteX47" fmla="*/ 501650 w 4152900"/>
                <a:gd name="connsiteY47" fmla="*/ 1568450 h 3367998"/>
                <a:gd name="connsiteX48" fmla="*/ 520700 w 4152900"/>
                <a:gd name="connsiteY48" fmla="*/ 1574800 h 3367998"/>
                <a:gd name="connsiteX49" fmla="*/ 603250 w 4152900"/>
                <a:gd name="connsiteY49" fmla="*/ 1587500 h 3367998"/>
                <a:gd name="connsiteX50" fmla="*/ 679450 w 4152900"/>
                <a:gd name="connsiteY50" fmla="*/ 1612900 h 3367998"/>
                <a:gd name="connsiteX51" fmla="*/ 698500 w 4152900"/>
                <a:gd name="connsiteY51" fmla="*/ 1619250 h 3367998"/>
                <a:gd name="connsiteX52" fmla="*/ 730250 w 4152900"/>
                <a:gd name="connsiteY52" fmla="*/ 1638300 h 3367998"/>
                <a:gd name="connsiteX53" fmla="*/ 793750 w 4152900"/>
                <a:gd name="connsiteY53" fmla="*/ 1651000 h 3367998"/>
                <a:gd name="connsiteX54" fmla="*/ 825500 w 4152900"/>
                <a:gd name="connsiteY54" fmla="*/ 1663700 h 3367998"/>
                <a:gd name="connsiteX55" fmla="*/ 889000 w 4152900"/>
                <a:gd name="connsiteY55" fmla="*/ 1682750 h 3367998"/>
                <a:gd name="connsiteX56" fmla="*/ 939800 w 4152900"/>
                <a:gd name="connsiteY56" fmla="*/ 1689100 h 3367998"/>
                <a:gd name="connsiteX57" fmla="*/ 965200 w 4152900"/>
                <a:gd name="connsiteY57" fmla="*/ 1695450 h 3367998"/>
                <a:gd name="connsiteX58" fmla="*/ 990600 w 4152900"/>
                <a:gd name="connsiteY58" fmla="*/ 1720850 h 3367998"/>
                <a:gd name="connsiteX59" fmla="*/ 1009650 w 4152900"/>
                <a:gd name="connsiteY59" fmla="*/ 1727200 h 3367998"/>
                <a:gd name="connsiteX60" fmla="*/ 1041400 w 4152900"/>
                <a:gd name="connsiteY60" fmla="*/ 1784350 h 3367998"/>
                <a:gd name="connsiteX61" fmla="*/ 1054100 w 4152900"/>
                <a:gd name="connsiteY61" fmla="*/ 1841500 h 3367998"/>
                <a:gd name="connsiteX62" fmla="*/ 1104900 w 4152900"/>
                <a:gd name="connsiteY62" fmla="*/ 1892300 h 3367998"/>
                <a:gd name="connsiteX63" fmla="*/ 1143000 w 4152900"/>
                <a:gd name="connsiteY63" fmla="*/ 1924050 h 3367998"/>
                <a:gd name="connsiteX64" fmla="*/ 1206500 w 4152900"/>
                <a:gd name="connsiteY64" fmla="*/ 1943100 h 3367998"/>
                <a:gd name="connsiteX65" fmla="*/ 1225550 w 4152900"/>
                <a:gd name="connsiteY65" fmla="*/ 1955800 h 3367998"/>
                <a:gd name="connsiteX66" fmla="*/ 1276350 w 4152900"/>
                <a:gd name="connsiteY66" fmla="*/ 1968500 h 3367998"/>
                <a:gd name="connsiteX67" fmla="*/ 1295400 w 4152900"/>
                <a:gd name="connsiteY67" fmla="*/ 1981200 h 3367998"/>
                <a:gd name="connsiteX68" fmla="*/ 1333500 w 4152900"/>
                <a:gd name="connsiteY68" fmla="*/ 2000250 h 3367998"/>
                <a:gd name="connsiteX69" fmla="*/ 1339850 w 4152900"/>
                <a:gd name="connsiteY69" fmla="*/ 2019300 h 3367998"/>
                <a:gd name="connsiteX70" fmla="*/ 1352550 w 4152900"/>
                <a:gd name="connsiteY70" fmla="*/ 2038350 h 3367998"/>
                <a:gd name="connsiteX71" fmla="*/ 1333500 w 4152900"/>
                <a:gd name="connsiteY71" fmla="*/ 2165350 h 3367998"/>
                <a:gd name="connsiteX72" fmla="*/ 1327150 w 4152900"/>
                <a:gd name="connsiteY72" fmla="*/ 2184400 h 3367998"/>
                <a:gd name="connsiteX73" fmla="*/ 1295400 w 4152900"/>
                <a:gd name="connsiteY73" fmla="*/ 2209800 h 3367998"/>
                <a:gd name="connsiteX74" fmla="*/ 1257300 w 4152900"/>
                <a:gd name="connsiteY74" fmla="*/ 2235200 h 3367998"/>
                <a:gd name="connsiteX75" fmla="*/ 1231900 w 4152900"/>
                <a:gd name="connsiteY75" fmla="*/ 2273300 h 3367998"/>
                <a:gd name="connsiteX76" fmla="*/ 1225550 w 4152900"/>
                <a:gd name="connsiteY76" fmla="*/ 2292350 h 3367998"/>
                <a:gd name="connsiteX77" fmla="*/ 1200150 w 4152900"/>
                <a:gd name="connsiteY77" fmla="*/ 2330450 h 3367998"/>
                <a:gd name="connsiteX78" fmla="*/ 1187450 w 4152900"/>
                <a:gd name="connsiteY78" fmla="*/ 2368550 h 3367998"/>
                <a:gd name="connsiteX79" fmla="*/ 1143000 w 4152900"/>
                <a:gd name="connsiteY79" fmla="*/ 2432050 h 3367998"/>
                <a:gd name="connsiteX80" fmla="*/ 1111250 w 4152900"/>
                <a:gd name="connsiteY80" fmla="*/ 2489200 h 3367998"/>
                <a:gd name="connsiteX81" fmla="*/ 1092200 w 4152900"/>
                <a:gd name="connsiteY81" fmla="*/ 2501900 h 3367998"/>
                <a:gd name="connsiteX82" fmla="*/ 1079500 w 4152900"/>
                <a:gd name="connsiteY82" fmla="*/ 2520950 h 3367998"/>
                <a:gd name="connsiteX83" fmla="*/ 1060450 w 4152900"/>
                <a:gd name="connsiteY83" fmla="*/ 2533650 h 3367998"/>
                <a:gd name="connsiteX84" fmla="*/ 1035050 w 4152900"/>
                <a:gd name="connsiteY84" fmla="*/ 2552700 h 3367998"/>
                <a:gd name="connsiteX85" fmla="*/ 1016000 w 4152900"/>
                <a:gd name="connsiteY85" fmla="*/ 2578100 h 3367998"/>
                <a:gd name="connsiteX86" fmla="*/ 996950 w 4152900"/>
                <a:gd name="connsiteY86" fmla="*/ 2584450 h 3367998"/>
                <a:gd name="connsiteX87" fmla="*/ 977900 w 4152900"/>
                <a:gd name="connsiteY87" fmla="*/ 2597150 h 3367998"/>
                <a:gd name="connsiteX88" fmla="*/ 952500 w 4152900"/>
                <a:gd name="connsiteY88" fmla="*/ 2609850 h 3367998"/>
                <a:gd name="connsiteX89" fmla="*/ 920750 w 4152900"/>
                <a:gd name="connsiteY89" fmla="*/ 2622550 h 3367998"/>
                <a:gd name="connsiteX90" fmla="*/ 882650 w 4152900"/>
                <a:gd name="connsiteY90" fmla="*/ 2654300 h 3367998"/>
                <a:gd name="connsiteX91" fmla="*/ 825500 w 4152900"/>
                <a:gd name="connsiteY91" fmla="*/ 2667000 h 3367998"/>
                <a:gd name="connsiteX92" fmla="*/ 831850 w 4152900"/>
                <a:gd name="connsiteY92" fmla="*/ 2705100 h 3367998"/>
                <a:gd name="connsiteX93" fmla="*/ 857250 w 4152900"/>
                <a:gd name="connsiteY93" fmla="*/ 2711450 h 3367998"/>
                <a:gd name="connsiteX94" fmla="*/ 901700 w 4152900"/>
                <a:gd name="connsiteY94" fmla="*/ 2724150 h 3367998"/>
                <a:gd name="connsiteX95" fmla="*/ 920750 w 4152900"/>
                <a:gd name="connsiteY95" fmla="*/ 2736850 h 3367998"/>
                <a:gd name="connsiteX96" fmla="*/ 939800 w 4152900"/>
                <a:gd name="connsiteY96" fmla="*/ 2743200 h 3367998"/>
                <a:gd name="connsiteX97" fmla="*/ 971550 w 4152900"/>
                <a:gd name="connsiteY97" fmla="*/ 2781300 h 3367998"/>
                <a:gd name="connsiteX98" fmla="*/ 996950 w 4152900"/>
                <a:gd name="connsiteY98" fmla="*/ 2794000 h 3367998"/>
                <a:gd name="connsiteX99" fmla="*/ 1003300 w 4152900"/>
                <a:gd name="connsiteY99" fmla="*/ 2813050 h 3367998"/>
                <a:gd name="connsiteX100" fmla="*/ 990600 w 4152900"/>
                <a:gd name="connsiteY100" fmla="*/ 2889250 h 3367998"/>
                <a:gd name="connsiteX101" fmla="*/ 977900 w 4152900"/>
                <a:gd name="connsiteY101" fmla="*/ 2927350 h 3367998"/>
                <a:gd name="connsiteX102" fmla="*/ 971550 w 4152900"/>
                <a:gd name="connsiteY102" fmla="*/ 2952750 h 3367998"/>
                <a:gd name="connsiteX103" fmla="*/ 965200 w 4152900"/>
                <a:gd name="connsiteY103" fmla="*/ 3009900 h 3367998"/>
                <a:gd name="connsiteX104" fmla="*/ 952500 w 4152900"/>
                <a:gd name="connsiteY104" fmla="*/ 3028950 h 3367998"/>
                <a:gd name="connsiteX105" fmla="*/ 946150 w 4152900"/>
                <a:gd name="connsiteY105" fmla="*/ 3048000 h 3367998"/>
                <a:gd name="connsiteX106" fmla="*/ 927100 w 4152900"/>
                <a:gd name="connsiteY106" fmla="*/ 3060700 h 3367998"/>
                <a:gd name="connsiteX107" fmla="*/ 889000 w 4152900"/>
                <a:gd name="connsiteY107" fmla="*/ 3092450 h 3367998"/>
                <a:gd name="connsiteX108" fmla="*/ 869950 w 4152900"/>
                <a:gd name="connsiteY108" fmla="*/ 3098800 h 3367998"/>
                <a:gd name="connsiteX109" fmla="*/ 819150 w 4152900"/>
                <a:gd name="connsiteY109" fmla="*/ 3130550 h 3367998"/>
                <a:gd name="connsiteX110" fmla="*/ 812800 w 4152900"/>
                <a:gd name="connsiteY110" fmla="*/ 3149600 h 3367998"/>
                <a:gd name="connsiteX111" fmla="*/ 819150 w 4152900"/>
                <a:gd name="connsiteY111" fmla="*/ 3168650 h 3367998"/>
                <a:gd name="connsiteX112" fmla="*/ 850900 w 4152900"/>
                <a:gd name="connsiteY112" fmla="*/ 3200400 h 3367998"/>
                <a:gd name="connsiteX113" fmla="*/ 869950 w 4152900"/>
                <a:gd name="connsiteY113" fmla="*/ 3206750 h 3367998"/>
                <a:gd name="connsiteX114" fmla="*/ 895350 w 4152900"/>
                <a:gd name="connsiteY114" fmla="*/ 3219450 h 3367998"/>
                <a:gd name="connsiteX115" fmla="*/ 933450 w 4152900"/>
                <a:gd name="connsiteY115" fmla="*/ 3244850 h 3367998"/>
                <a:gd name="connsiteX116" fmla="*/ 984250 w 4152900"/>
                <a:gd name="connsiteY116" fmla="*/ 3257550 h 3367998"/>
                <a:gd name="connsiteX117" fmla="*/ 1104900 w 4152900"/>
                <a:gd name="connsiteY117" fmla="*/ 3244850 h 3367998"/>
                <a:gd name="connsiteX118" fmla="*/ 1206500 w 4152900"/>
                <a:gd name="connsiteY118" fmla="*/ 3238500 h 3367998"/>
                <a:gd name="connsiteX119" fmla="*/ 1225550 w 4152900"/>
                <a:gd name="connsiteY119" fmla="*/ 3232150 h 3367998"/>
                <a:gd name="connsiteX120" fmla="*/ 1276350 w 4152900"/>
                <a:gd name="connsiteY120" fmla="*/ 3219450 h 3367998"/>
                <a:gd name="connsiteX121" fmla="*/ 1295400 w 4152900"/>
                <a:gd name="connsiteY121" fmla="*/ 3206750 h 3367998"/>
                <a:gd name="connsiteX122" fmla="*/ 1339850 w 4152900"/>
                <a:gd name="connsiteY122" fmla="*/ 3194050 h 3367998"/>
                <a:gd name="connsiteX123" fmla="*/ 1358900 w 4152900"/>
                <a:gd name="connsiteY123" fmla="*/ 3187700 h 3367998"/>
                <a:gd name="connsiteX124" fmla="*/ 1403350 w 4152900"/>
                <a:gd name="connsiteY124" fmla="*/ 3162300 h 3367998"/>
                <a:gd name="connsiteX125" fmla="*/ 1441450 w 4152900"/>
                <a:gd name="connsiteY125" fmla="*/ 3136900 h 3367998"/>
                <a:gd name="connsiteX126" fmla="*/ 1492250 w 4152900"/>
                <a:gd name="connsiteY126" fmla="*/ 3124200 h 3367998"/>
                <a:gd name="connsiteX127" fmla="*/ 1543050 w 4152900"/>
                <a:gd name="connsiteY127" fmla="*/ 3079750 h 3367998"/>
                <a:gd name="connsiteX128" fmla="*/ 1600200 w 4152900"/>
                <a:gd name="connsiteY128" fmla="*/ 3073400 h 3367998"/>
                <a:gd name="connsiteX129" fmla="*/ 1663700 w 4152900"/>
                <a:gd name="connsiteY129" fmla="*/ 3060700 h 3367998"/>
                <a:gd name="connsiteX130" fmla="*/ 1689100 w 4152900"/>
                <a:gd name="connsiteY130" fmla="*/ 3054350 h 3367998"/>
                <a:gd name="connsiteX131" fmla="*/ 1771650 w 4152900"/>
                <a:gd name="connsiteY131" fmla="*/ 3067050 h 3367998"/>
                <a:gd name="connsiteX132" fmla="*/ 1803400 w 4152900"/>
                <a:gd name="connsiteY132" fmla="*/ 3079750 h 3367998"/>
                <a:gd name="connsiteX133" fmla="*/ 1822450 w 4152900"/>
                <a:gd name="connsiteY133" fmla="*/ 3086100 h 3367998"/>
                <a:gd name="connsiteX134" fmla="*/ 1841500 w 4152900"/>
                <a:gd name="connsiteY134" fmla="*/ 3105150 h 3367998"/>
                <a:gd name="connsiteX135" fmla="*/ 1854200 w 4152900"/>
                <a:gd name="connsiteY135" fmla="*/ 3130550 h 3367998"/>
                <a:gd name="connsiteX136" fmla="*/ 1885950 w 4152900"/>
                <a:gd name="connsiteY136" fmla="*/ 3168650 h 3367998"/>
                <a:gd name="connsiteX137" fmla="*/ 1924050 w 4152900"/>
                <a:gd name="connsiteY137" fmla="*/ 3194050 h 3367998"/>
                <a:gd name="connsiteX138" fmla="*/ 2032000 w 4152900"/>
                <a:gd name="connsiteY138" fmla="*/ 3200400 h 3367998"/>
                <a:gd name="connsiteX139" fmla="*/ 2038350 w 4152900"/>
                <a:gd name="connsiteY139" fmla="*/ 3219450 h 3367998"/>
                <a:gd name="connsiteX140" fmla="*/ 2095500 w 4152900"/>
                <a:gd name="connsiteY140" fmla="*/ 3257550 h 3367998"/>
                <a:gd name="connsiteX141" fmla="*/ 2114550 w 4152900"/>
                <a:gd name="connsiteY141" fmla="*/ 3270250 h 3367998"/>
                <a:gd name="connsiteX142" fmla="*/ 2305050 w 4152900"/>
                <a:gd name="connsiteY142" fmla="*/ 3168650 h 3367998"/>
                <a:gd name="connsiteX143" fmla="*/ 2349500 w 4152900"/>
                <a:gd name="connsiteY143" fmla="*/ 3162300 h 3367998"/>
                <a:gd name="connsiteX144" fmla="*/ 2343150 w 4152900"/>
                <a:gd name="connsiteY144" fmla="*/ 3155950 h 3367998"/>
                <a:gd name="connsiteX145" fmla="*/ 2381250 w 4152900"/>
                <a:gd name="connsiteY145" fmla="*/ 3155950 h 3367998"/>
                <a:gd name="connsiteX146" fmla="*/ 2451100 w 4152900"/>
                <a:gd name="connsiteY146" fmla="*/ 3162300 h 3367998"/>
                <a:gd name="connsiteX147" fmla="*/ 2597150 w 4152900"/>
                <a:gd name="connsiteY147" fmla="*/ 3130550 h 3367998"/>
                <a:gd name="connsiteX148" fmla="*/ 2582383 w 4152900"/>
                <a:gd name="connsiteY148" fmla="*/ 3132617 h 3367998"/>
                <a:gd name="connsiteX149" fmla="*/ 2681177 w 4152900"/>
                <a:gd name="connsiteY149" fmla="*/ 3117702 h 3367998"/>
                <a:gd name="connsiteX150" fmla="*/ 2770225 w 4152900"/>
                <a:gd name="connsiteY150" fmla="*/ 3092154 h 3367998"/>
                <a:gd name="connsiteX151" fmla="*/ 2833724 w 4152900"/>
                <a:gd name="connsiteY151" fmla="*/ 3064392 h 3367998"/>
                <a:gd name="connsiteX152" fmla="*/ 2899440 w 4152900"/>
                <a:gd name="connsiteY152" fmla="*/ 3050511 h 3367998"/>
                <a:gd name="connsiteX153" fmla="*/ 2955704 w 4152900"/>
                <a:gd name="connsiteY153" fmla="*/ 3016397 h 3367998"/>
                <a:gd name="connsiteX154" fmla="*/ 2974310 w 4152900"/>
                <a:gd name="connsiteY154" fmla="*/ 3013297 h 3367998"/>
                <a:gd name="connsiteX155" fmla="*/ 3000744 w 4152900"/>
                <a:gd name="connsiteY155" fmla="*/ 3002811 h 3367998"/>
                <a:gd name="connsiteX156" fmla="*/ 2730500 w 4152900"/>
                <a:gd name="connsiteY156" fmla="*/ 3359150 h 3367998"/>
                <a:gd name="connsiteX157" fmla="*/ 2736850 w 4152900"/>
                <a:gd name="connsiteY157" fmla="*/ 3340100 h 3367998"/>
                <a:gd name="connsiteX158" fmla="*/ 2986488 w 4152900"/>
                <a:gd name="connsiteY158" fmla="*/ 3039552 h 3367998"/>
                <a:gd name="connsiteX159" fmla="*/ 2997586 w 4152900"/>
                <a:gd name="connsiteY159" fmla="*/ 3030827 h 3367998"/>
                <a:gd name="connsiteX160" fmla="*/ 3017410 w 4152900"/>
                <a:gd name="connsiteY160" fmla="*/ 3012606 h 3367998"/>
                <a:gd name="connsiteX161" fmla="*/ 3015808 w 4152900"/>
                <a:gd name="connsiteY161" fmla="*/ 3022987 h 3367998"/>
                <a:gd name="connsiteX162" fmla="*/ 3030827 w 4152900"/>
                <a:gd name="connsiteY162" fmla="*/ 3007967 h 3367998"/>
                <a:gd name="connsiteX163" fmla="*/ 3053080 w 4152900"/>
                <a:gd name="connsiteY163" fmla="*/ 3000845 h 3367998"/>
                <a:gd name="connsiteX164" fmla="*/ 3012495 w 4152900"/>
                <a:gd name="connsiteY164" fmla="*/ 3006421 h 3367998"/>
                <a:gd name="connsiteX165" fmla="*/ 3054571 w 4152900"/>
                <a:gd name="connsiteY165" fmla="*/ 3031104 h 3367998"/>
                <a:gd name="connsiteX166" fmla="*/ 3029888 w 4152900"/>
                <a:gd name="connsiteY166" fmla="*/ 3008906 h 3367998"/>
                <a:gd name="connsiteX167" fmla="*/ 3037012 w 4152900"/>
                <a:gd name="connsiteY167" fmla="*/ 3005759 h 3367998"/>
                <a:gd name="connsiteX168" fmla="*/ 3089468 w 4152900"/>
                <a:gd name="connsiteY168" fmla="*/ 3006587 h 3367998"/>
                <a:gd name="connsiteX169" fmla="*/ 3076713 w 4152900"/>
                <a:gd name="connsiteY169" fmla="*/ 3000237 h 3367998"/>
                <a:gd name="connsiteX170" fmla="*/ 3119562 w 4152900"/>
                <a:gd name="connsiteY170" fmla="*/ 3015366 h 3367998"/>
                <a:gd name="connsiteX171" fmla="*/ 3079750 w 4152900"/>
                <a:gd name="connsiteY171" fmla="*/ 3035300 h 3367998"/>
                <a:gd name="connsiteX172" fmla="*/ 3086100 w 4152900"/>
                <a:gd name="connsiteY172" fmla="*/ 3016250 h 3367998"/>
                <a:gd name="connsiteX173" fmla="*/ 3105150 w 4152900"/>
                <a:gd name="connsiteY173" fmla="*/ 3009900 h 3367998"/>
                <a:gd name="connsiteX174" fmla="*/ 3143250 w 4152900"/>
                <a:gd name="connsiteY174" fmla="*/ 3003550 h 3367998"/>
                <a:gd name="connsiteX175" fmla="*/ 3321050 w 4152900"/>
                <a:gd name="connsiteY175" fmla="*/ 2997200 h 3367998"/>
                <a:gd name="connsiteX176" fmla="*/ 3365500 w 4152900"/>
                <a:gd name="connsiteY176" fmla="*/ 2946400 h 3367998"/>
                <a:gd name="connsiteX177" fmla="*/ 3378200 w 4152900"/>
                <a:gd name="connsiteY177" fmla="*/ 2927350 h 3367998"/>
                <a:gd name="connsiteX178" fmla="*/ 3403600 w 4152900"/>
                <a:gd name="connsiteY178" fmla="*/ 2914650 h 3367998"/>
                <a:gd name="connsiteX179" fmla="*/ 3422650 w 4152900"/>
                <a:gd name="connsiteY179" fmla="*/ 2901950 h 3367998"/>
                <a:gd name="connsiteX180" fmla="*/ 3441700 w 4152900"/>
                <a:gd name="connsiteY180" fmla="*/ 2895600 h 3367998"/>
                <a:gd name="connsiteX181" fmla="*/ 3460750 w 4152900"/>
                <a:gd name="connsiteY181" fmla="*/ 2882900 h 3367998"/>
                <a:gd name="connsiteX182" fmla="*/ 3549650 w 4152900"/>
                <a:gd name="connsiteY182" fmla="*/ 2832100 h 3367998"/>
                <a:gd name="connsiteX183" fmla="*/ 3594100 w 4152900"/>
                <a:gd name="connsiteY183" fmla="*/ 2787650 h 3367998"/>
                <a:gd name="connsiteX184" fmla="*/ 3613150 w 4152900"/>
                <a:gd name="connsiteY184" fmla="*/ 2774950 h 3367998"/>
                <a:gd name="connsiteX185" fmla="*/ 3632200 w 4152900"/>
                <a:gd name="connsiteY185" fmla="*/ 2755900 h 3367998"/>
                <a:gd name="connsiteX186" fmla="*/ 3651250 w 4152900"/>
                <a:gd name="connsiteY186" fmla="*/ 2743200 h 3367998"/>
                <a:gd name="connsiteX187" fmla="*/ 3689350 w 4152900"/>
                <a:gd name="connsiteY187" fmla="*/ 2730500 h 3367998"/>
                <a:gd name="connsiteX188" fmla="*/ 3721100 w 4152900"/>
                <a:gd name="connsiteY188" fmla="*/ 2705100 h 3367998"/>
                <a:gd name="connsiteX189" fmla="*/ 3740150 w 4152900"/>
                <a:gd name="connsiteY189" fmla="*/ 2667000 h 3367998"/>
                <a:gd name="connsiteX190" fmla="*/ 3746500 w 4152900"/>
                <a:gd name="connsiteY190" fmla="*/ 2635250 h 3367998"/>
                <a:gd name="connsiteX191" fmla="*/ 3752850 w 4152900"/>
                <a:gd name="connsiteY191" fmla="*/ 2616200 h 3367998"/>
                <a:gd name="connsiteX192" fmla="*/ 3759200 w 4152900"/>
                <a:gd name="connsiteY192" fmla="*/ 2590800 h 3367998"/>
                <a:gd name="connsiteX193" fmla="*/ 3765550 w 4152900"/>
                <a:gd name="connsiteY193" fmla="*/ 2571750 h 3367998"/>
                <a:gd name="connsiteX194" fmla="*/ 3784600 w 4152900"/>
                <a:gd name="connsiteY194" fmla="*/ 2520950 h 3367998"/>
                <a:gd name="connsiteX195" fmla="*/ 3803650 w 4152900"/>
                <a:gd name="connsiteY195" fmla="*/ 2514600 h 3367998"/>
                <a:gd name="connsiteX196" fmla="*/ 3860800 w 4152900"/>
                <a:gd name="connsiteY196" fmla="*/ 2495550 h 3367998"/>
                <a:gd name="connsiteX197" fmla="*/ 3905250 w 4152900"/>
                <a:gd name="connsiteY197" fmla="*/ 2470150 h 3367998"/>
                <a:gd name="connsiteX198" fmla="*/ 3911600 w 4152900"/>
                <a:gd name="connsiteY198" fmla="*/ 2451100 h 3367998"/>
                <a:gd name="connsiteX199" fmla="*/ 3937000 w 4152900"/>
                <a:gd name="connsiteY199" fmla="*/ 2413000 h 3367998"/>
                <a:gd name="connsiteX200" fmla="*/ 3943350 w 4152900"/>
                <a:gd name="connsiteY200" fmla="*/ 2393950 h 3367998"/>
                <a:gd name="connsiteX201" fmla="*/ 3981450 w 4152900"/>
                <a:gd name="connsiteY201" fmla="*/ 2362200 h 3367998"/>
                <a:gd name="connsiteX202" fmla="*/ 4013200 w 4152900"/>
                <a:gd name="connsiteY202" fmla="*/ 2324100 h 3367998"/>
                <a:gd name="connsiteX203" fmla="*/ 4025900 w 4152900"/>
                <a:gd name="connsiteY203" fmla="*/ 2305050 h 3367998"/>
                <a:gd name="connsiteX204" fmla="*/ 4044950 w 4152900"/>
                <a:gd name="connsiteY204" fmla="*/ 2286000 h 3367998"/>
                <a:gd name="connsiteX205" fmla="*/ 4057650 w 4152900"/>
                <a:gd name="connsiteY205" fmla="*/ 2266950 h 3367998"/>
                <a:gd name="connsiteX206" fmla="*/ 4095750 w 4152900"/>
                <a:gd name="connsiteY206" fmla="*/ 2241550 h 3367998"/>
                <a:gd name="connsiteX207" fmla="*/ 4114800 w 4152900"/>
                <a:gd name="connsiteY207" fmla="*/ 2171700 h 3367998"/>
                <a:gd name="connsiteX208" fmla="*/ 4127500 w 4152900"/>
                <a:gd name="connsiteY208" fmla="*/ 2101850 h 3367998"/>
                <a:gd name="connsiteX209" fmla="*/ 4140200 w 4152900"/>
                <a:gd name="connsiteY209" fmla="*/ 2082800 h 3367998"/>
                <a:gd name="connsiteX210" fmla="*/ 4152900 w 4152900"/>
                <a:gd name="connsiteY210" fmla="*/ 1949450 h 3367998"/>
                <a:gd name="connsiteX0" fmla="*/ 0 w 4152900"/>
                <a:gd name="connsiteY0" fmla="*/ 0 h 3360763"/>
                <a:gd name="connsiteX1" fmla="*/ 31750 w 4152900"/>
                <a:gd name="connsiteY1" fmla="*/ 25400 h 3360763"/>
                <a:gd name="connsiteX2" fmla="*/ 50800 w 4152900"/>
                <a:gd name="connsiteY2" fmla="*/ 44450 h 3360763"/>
                <a:gd name="connsiteX3" fmla="*/ 76200 w 4152900"/>
                <a:gd name="connsiteY3" fmla="*/ 57150 h 3360763"/>
                <a:gd name="connsiteX4" fmla="*/ 82550 w 4152900"/>
                <a:gd name="connsiteY4" fmla="*/ 76200 h 3360763"/>
                <a:gd name="connsiteX5" fmla="*/ 139700 w 4152900"/>
                <a:gd name="connsiteY5" fmla="*/ 101600 h 3360763"/>
                <a:gd name="connsiteX6" fmla="*/ 158750 w 4152900"/>
                <a:gd name="connsiteY6" fmla="*/ 107950 h 3360763"/>
                <a:gd name="connsiteX7" fmla="*/ 171450 w 4152900"/>
                <a:gd name="connsiteY7" fmla="*/ 127000 h 3360763"/>
                <a:gd name="connsiteX8" fmla="*/ 215900 w 4152900"/>
                <a:gd name="connsiteY8" fmla="*/ 139700 h 3360763"/>
                <a:gd name="connsiteX9" fmla="*/ 241300 w 4152900"/>
                <a:gd name="connsiteY9" fmla="*/ 165100 h 3360763"/>
                <a:gd name="connsiteX10" fmla="*/ 260350 w 4152900"/>
                <a:gd name="connsiteY10" fmla="*/ 171450 h 3360763"/>
                <a:gd name="connsiteX11" fmla="*/ 292100 w 4152900"/>
                <a:gd name="connsiteY11" fmla="*/ 209550 h 3360763"/>
                <a:gd name="connsiteX12" fmla="*/ 317500 w 4152900"/>
                <a:gd name="connsiteY12" fmla="*/ 228600 h 3360763"/>
                <a:gd name="connsiteX13" fmla="*/ 368300 w 4152900"/>
                <a:gd name="connsiteY13" fmla="*/ 247650 h 3360763"/>
                <a:gd name="connsiteX14" fmla="*/ 412750 w 4152900"/>
                <a:gd name="connsiteY14" fmla="*/ 285750 h 3360763"/>
                <a:gd name="connsiteX15" fmla="*/ 450850 w 4152900"/>
                <a:gd name="connsiteY15" fmla="*/ 317500 h 3360763"/>
                <a:gd name="connsiteX16" fmla="*/ 482600 w 4152900"/>
                <a:gd name="connsiteY16" fmla="*/ 349250 h 3360763"/>
                <a:gd name="connsiteX17" fmla="*/ 495300 w 4152900"/>
                <a:gd name="connsiteY17" fmla="*/ 368300 h 3360763"/>
                <a:gd name="connsiteX18" fmla="*/ 533400 w 4152900"/>
                <a:gd name="connsiteY18" fmla="*/ 393700 h 3360763"/>
                <a:gd name="connsiteX19" fmla="*/ 539750 w 4152900"/>
                <a:gd name="connsiteY19" fmla="*/ 469900 h 3360763"/>
                <a:gd name="connsiteX20" fmla="*/ 520700 w 4152900"/>
                <a:gd name="connsiteY20" fmla="*/ 488950 h 3360763"/>
                <a:gd name="connsiteX21" fmla="*/ 438150 w 4152900"/>
                <a:gd name="connsiteY21" fmla="*/ 495300 h 3360763"/>
                <a:gd name="connsiteX22" fmla="*/ 419100 w 4152900"/>
                <a:gd name="connsiteY22" fmla="*/ 501650 h 3360763"/>
                <a:gd name="connsiteX23" fmla="*/ 393700 w 4152900"/>
                <a:gd name="connsiteY23" fmla="*/ 527050 h 3360763"/>
                <a:gd name="connsiteX24" fmla="*/ 381000 w 4152900"/>
                <a:gd name="connsiteY24" fmla="*/ 571500 h 3360763"/>
                <a:gd name="connsiteX25" fmla="*/ 387350 w 4152900"/>
                <a:gd name="connsiteY25" fmla="*/ 609600 h 3360763"/>
                <a:gd name="connsiteX26" fmla="*/ 412750 w 4152900"/>
                <a:gd name="connsiteY26" fmla="*/ 647700 h 3360763"/>
                <a:gd name="connsiteX27" fmla="*/ 425450 w 4152900"/>
                <a:gd name="connsiteY27" fmla="*/ 666750 h 3360763"/>
                <a:gd name="connsiteX28" fmla="*/ 419100 w 4152900"/>
                <a:gd name="connsiteY28" fmla="*/ 762000 h 3360763"/>
                <a:gd name="connsiteX29" fmla="*/ 412750 w 4152900"/>
                <a:gd name="connsiteY29" fmla="*/ 781050 h 3360763"/>
                <a:gd name="connsiteX30" fmla="*/ 400050 w 4152900"/>
                <a:gd name="connsiteY30" fmla="*/ 850900 h 3360763"/>
                <a:gd name="connsiteX31" fmla="*/ 393700 w 4152900"/>
                <a:gd name="connsiteY31" fmla="*/ 869950 h 3360763"/>
                <a:gd name="connsiteX32" fmla="*/ 381000 w 4152900"/>
                <a:gd name="connsiteY32" fmla="*/ 1003300 h 3360763"/>
                <a:gd name="connsiteX33" fmla="*/ 374650 w 4152900"/>
                <a:gd name="connsiteY33" fmla="*/ 1047750 h 3360763"/>
                <a:gd name="connsiteX34" fmla="*/ 361950 w 4152900"/>
                <a:gd name="connsiteY34" fmla="*/ 1073150 h 3360763"/>
                <a:gd name="connsiteX35" fmla="*/ 342900 w 4152900"/>
                <a:gd name="connsiteY35" fmla="*/ 1079500 h 3360763"/>
                <a:gd name="connsiteX36" fmla="*/ 330200 w 4152900"/>
                <a:gd name="connsiteY36" fmla="*/ 1117600 h 3360763"/>
                <a:gd name="connsiteX37" fmla="*/ 342900 w 4152900"/>
                <a:gd name="connsiteY37" fmla="*/ 1174750 h 3360763"/>
                <a:gd name="connsiteX38" fmla="*/ 349250 w 4152900"/>
                <a:gd name="connsiteY38" fmla="*/ 1238250 h 3360763"/>
                <a:gd name="connsiteX39" fmla="*/ 361950 w 4152900"/>
                <a:gd name="connsiteY39" fmla="*/ 1276350 h 3360763"/>
                <a:gd name="connsiteX40" fmla="*/ 355600 w 4152900"/>
                <a:gd name="connsiteY40" fmla="*/ 1377950 h 3360763"/>
                <a:gd name="connsiteX41" fmla="*/ 349250 w 4152900"/>
                <a:gd name="connsiteY41" fmla="*/ 1397000 h 3360763"/>
                <a:gd name="connsiteX42" fmla="*/ 361950 w 4152900"/>
                <a:gd name="connsiteY42" fmla="*/ 1473200 h 3360763"/>
                <a:gd name="connsiteX43" fmla="*/ 374650 w 4152900"/>
                <a:gd name="connsiteY43" fmla="*/ 1492250 h 3360763"/>
                <a:gd name="connsiteX44" fmla="*/ 381000 w 4152900"/>
                <a:gd name="connsiteY44" fmla="*/ 1511300 h 3360763"/>
                <a:gd name="connsiteX45" fmla="*/ 419100 w 4152900"/>
                <a:gd name="connsiteY45" fmla="*/ 1536700 h 3360763"/>
                <a:gd name="connsiteX46" fmla="*/ 438150 w 4152900"/>
                <a:gd name="connsiteY46" fmla="*/ 1549400 h 3360763"/>
                <a:gd name="connsiteX47" fmla="*/ 501650 w 4152900"/>
                <a:gd name="connsiteY47" fmla="*/ 1568450 h 3360763"/>
                <a:gd name="connsiteX48" fmla="*/ 520700 w 4152900"/>
                <a:gd name="connsiteY48" fmla="*/ 1574800 h 3360763"/>
                <a:gd name="connsiteX49" fmla="*/ 603250 w 4152900"/>
                <a:gd name="connsiteY49" fmla="*/ 1587500 h 3360763"/>
                <a:gd name="connsiteX50" fmla="*/ 679450 w 4152900"/>
                <a:gd name="connsiteY50" fmla="*/ 1612900 h 3360763"/>
                <a:gd name="connsiteX51" fmla="*/ 698500 w 4152900"/>
                <a:gd name="connsiteY51" fmla="*/ 1619250 h 3360763"/>
                <a:gd name="connsiteX52" fmla="*/ 730250 w 4152900"/>
                <a:gd name="connsiteY52" fmla="*/ 1638300 h 3360763"/>
                <a:gd name="connsiteX53" fmla="*/ 793750 w 4152900"/>
                <a:gd name="connsiteY53" fmla="*/ 1651000 h 3360763"/>
                <a:gd name="connsiteX54" fmla="*/ 825500 w 4152900"/>
                <a:gd name="connsiteY54" fmla="*/ 1663700 h 3360763"/>
                <a:gd name="connsiteX55" fmla="*/ 889000 w 4152900"/>
                <a:gd name="connsiteY55" fmla="*/ 1682750 h 3360763"/>
                <a:gd name="connsiteX56" fmla="*/ 939800 w 4152900"/>
                <a:gd name="connsiteY56" fmla="*/ 1689100 h 3360763"/>
                <a:gd name="connsiteX57" fmla="*/ 965200 w 4152900"/>
                <a:gd name="connsiteY57" fmla="*/ 1695450 h 3360763"/>
                <a:gd name="connsiteX58" fmla="*/ 990600 w 4152900"/>
                <a:gd name="connsiteY58" fmla="*/ 1720850 h 3360763"/>
                <a:gd name="connsiteX59" fmla="*/ 1009650 w 4152900"/>
                <a:gd name="connsiteY59" fmla="*/ 1727200 h 3360763"/>
                <a:gd name="connsiteX60" fmla="*/ 1041400 w 4152900"/>
                <a:gd name="connsiteY60" fmla="*/ 1784350 h 3360763"/>
                <a:gd name="connsiteX61" fmla="*/ 1054100 w 4152900"/>
                <a:gd name="connsiteY61" fmla="*/ 1841500 h 3360763"/>
                <a:gd name="connsiteX62" fmla="*/ 1104900 w 4152900"/>
                <a:gd name="connsiteY62" fmla="*/ 1892300 h 3360763"/>
                <a:gd name="connsiteX63" fmla="*/ 1143000 w 4152900"/>
                <a:gd name="connsiteY63" fmla="*/ 1924050 h 3360763"/>
                <a:gd name="connsiteX64" fmla="*/ 1206500 w 4152900"/>
                <a:gd name="connsiteY64" fmla="*/ 1943100 h 3360763"/>
                <a:gd name="connsiteX65" fmla="*/ 1225550 w 4152900"/>
                <a:gd name="connsiteY65" fmla="*/ 1955800 h 3360763"/>
                <a:gd name="connsiteX66" fmla="*/ 1276350 w 4152900"/>
                <a:gd name="connsiteY66" fmla="*/ 1968500 h 3360763"/>
                <a:gd name="connsiteX67" fmla="*/ 1295400 w 4152900"/>
                <a:gd name="connsiteY67" fmla="*/ 1981200 h 3360763"/>
                <a:gd name="connsiteX68" fmla="*/ 1333500 w 4152900"/>
                <a:gd name="connsiteY68" fmla="*/ 2000250 h 3360763"/>
                <a:gd name="connsiteX69" fmla="*/ 1339850 w 4152900"/>
                <a:gd name="connsiteY69" fmla="*/ 2019300 h 3360763"/>
                <a:gd name="connsiteX70" fmla="*/ 1352550 w 4152900"/>
                <a:gd name="connsiteY70" fmla="*/ 2038350 h 3360763"/>
                <a:gd name="connsiteX71" fmla="*/ 1333500 w 4152900"/>
                <a:gd name="connsiteY71" fmla="*/ 2165350 h 3360763"/>
                <a:gd name="connsiteX72" fmla="*/ 1327150 w 4152900"/>
                <a:gd name="connsiteY72" fmla="*/ 2184400 h 3360763"/>
                <a:gd name="connsiteX73" fmla="*/ 1295400 w 4152900"/>
                <a:gd name="connsiteY73" fmla="*/ 2209800 h 3360763"/>
                <a:gd name="connsiteX74" fmla="*/ 1257300 w 4152900"/>
                <a:gd name="connsiteY74" fmla="*/ 2235200 h 3360763"/>
                <a:gd name="connsiteX75" fmla="*/ 1231900 w 4152900"/>
                <a:gd name="connsiteY75" fmla="*/ 2273300 h 3360763"/>
                <a:gd name="connsiteX76" fmla="*/ 1225550 w 4152900"/>
                <a:gd name="connsiteY76" fmla="*/ 2292350 h 3360763"/>
                <a:gd name="connsiteX77" fmla="*/ 1200150 w 4152900"/>
                <a:gd name="connsiteY77" fmla="*/ 2330450 h 3360763"/>
                <a:gd name="connsiteX78" fmla="*/ 1187450 w 4152900"/>
                <a:gd name="connsiteY78" fmla="*/ 2368550 h 3360763"/>
                <a:gd name="connsiteX79" fmla="*/ 1143000 w 4152900"/>
                <a:gd name="connsiteY79" fmla="*/ 2432050 h 3360763"/>
                <a:gd name="connsiteX80" fmla="*/ 1111250 w 4152900"/>
                <a:gd name="connsiteY80" fmla="*/ 2489200 h 3360763"/>
                <a:gd name="connsiteX81" fmla="*/ 1092200 w 4152900"/>
                <a:gd name="connsiteY81" fmla="*/ 2501900 h 3360763"/>
                <a:gd name="connsiteX82" fmla="*/ 1079500 w 4152900"/>
                <a:gd name="connsiteY82" fmla="*/ 2520950 h 3360763"/>
                <a:gd name="connsiteX83" fmla="*/ 1060450 w 4152900"/>
                <a:gd name="connsiteY83" fmla="*/ 2533650 h 3360763"/>
                <a:gd name="connsiteX84" fmla="*/ 1035050 w 4152900"/>
                <a:gd name="connsiteY84" fmla="*/ 2552700 h 3360763"/>
                <a:gd name="connsiteX85" fmla="*/ 1016000 w 4152900"/>
                <a:gd name="connsiteY85" fmla="*/ 2578100 h 3360763"/>
                <a:gd name="connsiteX86" fmla="*/ 996950 w 4152900"/>
                <a:gd name="connsiteY86" fmla="*/ 2584450 h 3360763"/>
                <a:gd name="connsiteX87" fmla="*/ 977900 w 4152900"/>
                <a:gd name="connsiteY87" fmla="*/ 2597150 h 3360763"/>
                <a:gd name="connsiteX88" fmla="*/ 952500 w 4152900"/>
                <a:gd name="connsiteY88" fmla="*/ 2609850 h 3360763"/>
                <a:gd name="connsiteX89" fmla="*/ 920750 w 4152900"/>
                <a:gd name="connsiteY89" fmla="*/ 2622550 h 3360763"/>
                <a:gd name="connsiteX90" fmla="*/ 882650 w 4152900"/>
                <a:gd name="connsiteY90" fmla="*/ 2654300 h 3360763"/>
                <a:gd name="connsiteX91" fmla="*/ 825500 w 4152900"/>
                <a:gd name="connsiteY91" fmla="*/ 2667000 h 3360763"/>
                <a:gd name="connsiteX92" fmla="*/ 831850 w 4152900"/>
                <a:gd name="connsiteY92" fmla="*/ 2705100 h 3360763"/>
                <a:gd name="connsiteX93" fmla="*/ 857250 w 4152900"/>
                <a:gd name="connsiteY93" fmla="*/ 2711450 h 3360763"/>
                <a:gd name="connsiteX94" fmla="*/ 901700 w 4152900"/>
                <a:gd name="connsiteY94" fmla="*/ 2724150 h 3360763"/>
                <a:gd name="connsiteX95" fmla="*/ 920750 w 4152900"/>
                <a:gd name="connsiteY95" fmla="*/ 2736850 h 3360763"/>
                <a:gd name="connsiteX96" fmla="*/ 939800 w 4152900"/>
                <a:gd name="connsiteY96" fmla="*/ 2743200 h 3360763"/>
                <a:gd name="connsiteX97" fmla="*/ 971550 w 4152900"/>
                <a:gd name="connsiteY97" fmla="*/ 2781300 h 3360763"/>
                <a:gd name="connsiteX98" fmla="*/ 996950 w 4152900"/>
                <a:gd name="connsiteY98" fmla="*/ 2794000 h 3360763"/>
                <a:gd name="connsiteX99" fmla="*/ 1003300 w 4152900"/>
                <a:gd name="connsiteY99" fmla="*/ 2813050 h 3360763"/>
                <a:gd name="connsiteX100" fmla="*/ 990600 w 4152900"/>
                <a:gd name="connsiteY100" fmla="*/ 2889250 h 3360763"/>
                <a:gd name="connsiteX101" fmla="*/ 977900 w 4152900"/>
                <a:gd name="connsiteY101" fmla="*/ 2927350 h 3360763"/>
                <a:gd name="connsiteX102" fmla="*/ 971550 w 4152900"/>
                <a:gd name="connsiteY102" fmla="*/ 2952750 h 3360763"/>
                <a:gd name="connsiteX103" fmla="*/ 965200 w 4152900"/>
                <a:gd name="connsiteY103" fmla="*/ 3009900 h 3360763"/>
                <a:gd name="connsiteX104" fmla="*/ 952500 w 4152900"/>
                <a:gd name="connsiteY104" fmla="*/ 3028950 h 3360763"/>
                <a:gd name="connsiteX105" fmla="*/ 946150 w 4152900"/>
                <a:gd name="connsiteY105" fmla="*/ 3048000 h 3360763"/>
                <a:gd name="connsiteX106" fmla="*/ 927100 w 4152900"/>
                <a:gd name="connsiteY106" fmla="*/ 3060700 h 3360763"/>
                <a:gd name="connsiteX107" fmla="*/ 889000 w 4152900"/>
                <a:gd name="connsiteY107" fmla="*/ 3092450 h 3360763"/>
                <a:gd name="connsiteX108" fmla="*/ 869950 w 4152900"/>
                <a:gd name="connsiteY108" fmla="*/ 3098800 h 3360763"/>
                <a:gd name="connsiteX109" fmla="*/ 819150 w 4152900"/>
                <a:gd name="connsiteY109" fmla="*/ 3130550 h 3360763"/>
                <a:gd name="connsiteX110" fmla="*/ 812800 w 4152900"/>
                <a:gd name="connsiteY110" fmla="*/ 3149600 h 3360763"/>
                <a:gd name="connsiteX111" fmla="*/ 819150 w 4152900"/>
                <a:gd name="connsiteY111" fmla="*/ 3168650 h 3360763"/>
                <a:gd name="connsiteX112" fmla="*/ 850900 w 4152900"/>
                <a:gd name="connsiteY112" fmla="*/ 3200400 h 3360763"/>
                <a:gd name="connsiteX113" fmla="*/ 869950 w 4152900"/>
                <a:gd name="connsiteY113" fmla="*/ 3206750 h 3360763"/>
                <a:gd name="connsiteX114" fmla="*/ 895350 w 4152900"/>
                <a:gd name="connsiteY114" fmla="*/ 3219450 h 3360763"/>
                <a:gd name="connsiteX115" fmla="*/ 933450 w 4152900"/>
                <a:gd name="connsiteY115" fmla="*/ 3244850 h 3360763"/>
                <a:gd name="connsiteX116" fmla="*/ 984250 w 4152900"/>
                <a:gd name="connsiteY116" fmla="*/ 3257550 h 3360763"/>
                <a:gd name="connsiteX117" fmla="*/ 1104900 w 4152900"/>
                <a:gd name="connsiteY117" fmla="*/ 3244850 h 3360763"/>
                <a:gd name="connsiteX118" fmla="*/ 1206500 w 4152900"/>
                <a:gd name="connsiteY118" fmla="*/ 3238500 h 3360763"/>
                <a:gd name="connsiteX119" fmla="*/ 1225550 w 4152900"/>
                <a:gd name="connsiteY119" fmla="*/ 3232150 h 3360763"/>
                <a:gd name="connsiteX120" fmla="*/ 1276350 w 4152900"/>
                <a:gd name="connsiteY120" fmla="*/ 3219450 h 3360763"/>
                <a:gd name="connsiteX121" fmla="*/ 1295400 w 4152900"/>
                <a:gd name="connsiteY121" fmla="*/ 3206750 h 3360763"/>
                <a:gd name="connsiteX122" fmla="*/ 1339850 w 4152900"/>
                <a:gd name="connsiteY122" fmla="*/ 3194050 h 3360763"/>
                <a:gd name="connsiteX123" fmla="*/ 1358900 w 4152900"/>
                <a:gd name="connsiteY123" fmla="*/ 3187700 h 3360763"/>
                <a:gd name="connsiteX124" fmla="*/ 1403350 w 4152900"/>
                <a:gd name="connsiteY124" fmla="*/ 3162300 h 3360763"/>
                <a:gd name="connsiteX125" fmla="*/ 1441450 w 4152900"/>
                <a:gd name="connsiteY125" fmla="*/ 3136900 h 3360763"/>
                <a:gd name="connsiteX126" fmla="*/ 1492250 w 4152900"/>
                <a:gd name="connsiteY126" fmla="*/ 3124200 h 3360763"/>
                <a:gd name="connsiteX127" fmla="*/ 1543050 w 4152900"/>
                <a:gd name="connsiteY127" fmla="*/ 3079750 h 3360763"/>
                <a:gd name="connsiteX128" fmla="*/ 1600200 w 4152900"/>
                <a:gd name="connsiteY128" fmla="*/ 3073400 h 3360763"/>
                <a:gd name="connsiteX129" fmla="*/ 1663700 w 4152900"/>
                <a:gd name="connsiteY129" fmla="*/ 3060700 h 3360763"/>
                <a:gd name="connsiteX130" fmla="*/ 1689100 w 4152900"/>
                <a:gd name="connsiteY130" fmla="*/ 3054350 h 3360763"/>
                <a:gd name="connsiteX131" fmla="*/ 1771650 w 4152900"/>
                <a:gd name="connsiteY131" fmla="*/ 3067050 h 3360763"/>
                <a:gd name="connsiteX132" fmla="*/ 1803400 w 4152900"/>
                <a:gd name="connsiteY132" fmla="*/ 3079750 h 3360763"/>
                <a:gd name="connsiteX133" fmla="*/ 1822450 w 4152900"/>
                <a:gd name="connsiteY133" fmla="*/ 3086100 h 3360763"/>
                <a:gd name="connsiteX134" fmla="*/ 1841500 w 4152900"/>
                <a:gd name="connsiteY134" fmla="*/ 3105150 h 3360763"/>
                <a:gd name="connsiteX135" fmla="*/ 1854200 w 4152900"/>
                <a:gd name="connsiteY135" fmla="*/ 3130550 h 3360763"/>
                <a:gd name="connsiteX136" fmla="*/ 1885950 w 4152900"/>
                <a:gd name="connsiteY136" fmla="*/ 3168650 h 3360763"/>
                <a:gd name="connsiteX137" fmla="*/ 1924050 w 4152900"/>
                <a:gd name="connsiteY137" fmla="*/ 3194050 h 3360763"/>
                <a:gd name="connsiteX138" fmla="*/ 2032000 w 4152900"/>
                <a:gd name="connsiteY138" fmla="*/ 3200400 h 3360763"/>
                <a:gd name="connsiteX139" fmla="*/ 2038350 w 4152900"/>
                <a:gd name="connsiteY139" fmla="*/ 3219450 h 3360763"/>
                <a:gd name="connsiteX140" fmla="*/ 2095500 w 4152900"/>
                <a:gd name="connsiteY140" fmla="*/ 3257550 h 3360763"/>
                <a:gd name="connsiteX141" fmla="*/ 2114550 w 4152900"/>
                <a:gd name="connsiteY141" fmla="*/ 3270250 h 3360763"/>
                <a:gd name="connsiteX142" fmla="*/ 2305050 w 4152900"/>
                <a:gd name="connsiteY142" fmla="*/ 3168650 h 3360763"/>
                <a:gd name="connsiteX143" fmla="*/ 2349500 w 4152900"/>
                <a:gd name="connsiteY143" fmla="*/ 3162300 h 3360763"/>
                <a:gd name="connsiteX144" fmla="*/ 2343150 w 4152900"/>
                <a:gd name="connsiteY144" fmla="*/ 3155950 h 3360763"/>
                <a:gd name="connsiteX145" fmla="*/ 2381250 w 4152900"/>
                <a:gd name="connsiteY145" fmla="*/ 3155950 h 3360763"/>
                <a:gd name="connsiteX146" fmla="*/ 2451100 w 4152900"/>
                <a:gd name="connsiteY146" fmla="*/ 3162300 h 3360763"/>
                <a:gd name="connsiteX147" fmla="*/ 2597150 w 4152900"/>
                <a:gd name="connsiteY147" fmla="*/ 3130550 h 3360763"/>
                <a:gd name="connsiteX148" fmla="*/ 2582383 w 4152900"/>
                <a:gd name="connsiteY148" fmla="*/ 3132617 h 3360763"/>
                <a:gd name="connsiteX149" fmla="*/ 2681177 w 4152900"/>
                <a:gd name="connsiteY149" fmla="*/ 3117702 h 3360763"/>
                <a:gd name="connsiteX150" fmla="*/ 2770225 w 4152900"/>
                <a:gd name="connsiteY150" fmla="*/ 3092154 h 3360763"/>
                <a:gd name="connsiteX151" fmla="*/ 2833724 w 4152900"/>
                <a:gd name="connsiteY151" fmla="*/ 3064392 h 3360763"/>
                <a:gd name="connsiteX152" fmla="*/ 2899440 w 4152900"/>
                <a:gd name="connsiteY152" fmla="*/ 3050511 h 3360763"/>
                <a:gd name="connsiteX153" fmla="*/ 2955704 w 4152900"/>
                <a:gd name="connsiteY153" fmla="*/ 3016397 h 3360763"/>
                <a:gd name="connsiteX154" fmla="*/ 2974310 w 4152900"/>
                <a:gd name="connsiteY154" fmla="*/ 3013297 h 3360763"/>
                <a:gd name="connsiteX155" fmla="*/ 3000744 w 4152900"/>
                <a:gd name="connsiteY155" fmla="*/ 3002811 h 3360763"/>
                <a:gd name="connsiteX156" fmla="*/ 2730500 w 4152900"/>
                <a:gd name="connsiteY156" fmla="*/ 3359150 h 3360763"/>
                <a:gd name="connsiteX157" fmla="*/ 2991291 w 4152900"/>
                <a:gd name="connsiteY157" fmla="*/ 2994218 h 3360763"/>
                <a:gd name="connsiteX158" fmla="*/ 2986488 w 4152900"/>
                <a:gd name="connsiteY158" fmla="*/ 3039552 h 3360763"/>
                <a:gd name="connsiteX159" fmla="*/ 2997586 w 4152900"/>
                <a:gd name="connsiteY159" fmla="*/ 3030827 h 3360763"/>
                <a:gd name="connsiteX160" fmla="*/ 3017410 w 4152900"/>
                <a:gd name="connsiteY160" fmla="*/ 3012606 h 3360763"/>
                <a:gd name="connsiteX161" fmla="*/ 3015808 w 4152900"/>
                <a:gd name="connsiteY161" fmla="*/ 3022987 h 3360763"/>
                <a:gd name="connsiteX162" fmla="*/ 3030827 w 4152900"/>
                <a:gd name="connsiteY162" fmla="*/ 3007967 h 3360763"/>
                <a:gd name="connsiteX163" fmla="*/ 3053080 w 4152900"/>
                <a:gd name="connsiteY163" fmla="*/ 3000845 h 3360763"/>
                <a:gd name="connsiteX164" fmla="*/ 3012495 w 4152900"/>
                <a:gd name="connsiteY164" fmla="*/ 3006421 h 3360763"/>
                <a:gd name="connsiteX165" fmla="*/ 3054571 w 4152900"/>
                <a:gd name="connsiteY165" fmla="*/ 3031104 h 3360763"/>
                <a:gd name="connsiteX166" fmla="*/ 3029888 w 4152900"/>
                <a:gd name="connsiteY166" fmla="*/ 3008906 h 3360763"/>
                <a:gd name="connsiteX167" fmla="*/ 3037012 w 4152900"/>
                <a:gd name="connsiteY167" fmla="*/ 3005759 h 3360763"/>
                <a:gd name="connsiteX168" fmla="*/ 3089468 w 4152900"/>
                <a:gd name="connsiteY168" fmla="*/ 3006587 h 3360763"/>
                <a:gd name="connsiteX169" fmla="*/ 3076713 w 4152900"/>
                <a:gd name="connsiteY169" fmla="*/ 3000237 h 3360763"/>
                <a:gd name="connsiteX170" fmla="*/ 3119562 w 4152900"/>
                <a:gd name="connsiteY170" fmla="*/ 3015366 h 3360763"/>
                <a:gd name="connsiteX171" fmla="*/ 3079750 w 4152900"/>
                <a:gd name="connsiteY171" fmla="*/ 3035300 h 3360763"/>
                <a:gd name="connsiteX172" fmla="*/ 3086100 w 4152900"/>
                <a:gd name="connsiteY172" fmla="*/ 3016250 h 3360763"/>
                <a:gd name="connsiteX173" fmla="*/ 3105150 w 4152900"/>
                <a:gd name="connsiteY173" fmla="*/ 3009900 h 3360763"/>
                <a:gd name="connsiteX174" fmla="*/ 3143250 w 4152900"/>
                <a:gd name="connsiteY174" fmla="*/ 3003550 h 3360763"/>
                <a:gd name="connsiteX175" fmla="*/ 3321050 w 4152900"/>
                <a:gd name="connsiteY175" fmla="*/ 2997200 h 3360763"/>
                <a:gd name="connsiteX176" fmla="*/ 3365500 w 4152900"/>
                <a:gd name="connsiteY176" fmla="*/ 2946400 h 3360763"/>
                <a:gd name="connsiteX177" fmla="*/ 3378200 w 4152900"/>
                <a:gd name="connsiteY177" fmla="*/ 2927350 h 3360763"/>
                <a:gd name="connsiteX178" fmla="*/ 3403600 w 4152900"/>
                <a:gd name="connsiteY178" fmla="*/ 2914650 h 3360763"/>
                <a:gd name="connsiteX179" fmla="*/ 3422650 w 4152900"/>
                <a:gd name="connsiteY179" fmla="*/ 2901950 h 3360763"/>
                <a:gd name="connsiteX180" fmla="*/ 3441700 w 4152900"/>
                <a:gd name="connsiteY180" fmla="*/ 2895600 h 3360763"/>
                <a:gd name="connsiteX181" fmla="*/ 3460750 w 4152900"/>
                <a:gd name="connsiteY181" fmla="*/ 2882900 h 3360763"/>
                <a:gd name="connsiteX182" fmla="*/ 3549650 w 4152900"/>
                <a:gd name="connsiteY182" fmla="*/ 2832100 h 3360763"/>
                <a:gd name="connsiteX183" fmla="*/ 3594100 w 4152900"/>
                <a:gd name="connsiteY183" fmla="*/ 2787650 h 3360763"/>
                <a:gd name="connsiteX184" fmla="*/ 3613150 w 4152900"/>
                <a:gd name="connsiteY184" fmla="*/ 2774950 h 3360763"/>
                <a:gd name="connsiteX185" fmla="*/ 3632200 w 4152900"/>
                <a:gd name="connsiteY185" fmla="*/ 2755900 h 3360763"/>
                <a:gd name="connsiteX186" fmla="*/ 3651250 w 4152900"/>
                <a:gd name="connsiteY186" fmla="*/ 2743200 h 3360763"/>
                <a:gd name="connsiteX187" fmla="*/ 3689350 w 4152900"/>
                <a:gd name="connsiteY187" fmla="*/ 2730500 h 3360763"/>
                <a:gd name="connsiteX188" fmla="*/ 3721100 w 4152900"/>
                <a:gd name="connsiteY188" fmla="*/ 2705100 h 3360763"/>
                <a:gd name="connsiteX189" fmla="*/ 3740150 w 4152900"/>
                <a:gd name="connsiteY189" fmla="*/ 2667000 h 3360763"/>
                <a:gd name="connsiteX190" fmla="*/ 3746500 w 4152900"/>
                <a:gd name="connsiteY190" fmla="*/ 2635250 h 3360763"/>
                <a:gd name="connsiteX191" fmla="*/ 3752850 w 4152900"/>
                <a:gd name="connsiteY191" fmla="*/ 2616200 h 3360763"/>
                <a:gd name="connsiteX192" fmla="*/ 3759200 w 4152900"/>
                <a:gd name="connsiteY192" fmla="*/ 2590800 h 3360763"/>
                <a:gd name="connsiteX193" fmla="*/ 3765550 w 4152900"/>
                <a:gd name="connsiteY193" fmla="*/ 2571750 h 3360763"/>
                <a:gd name="connsiteX194" fmla="*/ 3784600 w 4152900"/>
                <a:gd name="connsiteY194" fmla="*/ 2520950 h 3360763"/>
                <a:gd name="connsiteX195" fmla="*/ 3803650 w 4152900"/>
                <a:gd name="connsiteY195" fmla="*/ 2514600 h 3360763"/>
                <a:gd name="connsiteX196" fmla="*/ 3860800 w 4152900"/>
                <a:gd name="connsiteY196" fmla="*/ 2495550 h 3360763"/>
                <a:gd name="connsiteX197" fmla="*/ 3905250 w 4152900"/>
                <a:gd name="connsiteY197" fmla="*/ 2470150 h 3360763"/>
                <a:gd name="connsiteX198" fmla="*/ 3911600 w 4152900"/>
                <a:gd name="connsiteY198" fmla="*/ 2451100 h 3360763"/>
                <a:gd name="connsiteX199" fmla="*/ 3937000 w 4152900"/>
                <a:gd name="connsiteY199" fmla="*/ 2413000 h 3360763"/>
                <a:gd name="connsiteX200" fmla="*/ 3943350 w 4152900"/>
                <a:gd name="connsiteY200" fmla="*/ 2393950 h 3360763"/>
                <a:gd name="connsiteX201" fmla="*/ 3981450 w 4152900"/>
                <a:gd name="connsiteY201" fmla="*/ 2362200 h 3360763"/>
                <a:gd name="connsiteX202" fmla="*/ 4013200 w 4152900"/>
                <a:gd name="connsiteY202" fmla="*/ 2324100 h 3360763"/>
                <a:gd name="connsiteX203" fmla="*/ 4025900 w 4152900"/>
                <a:gd name="connsiteY203" fmla="*/ 2305050 h 3360763"/>
                <a:gd name="connsiteX204" fmla="*/ 4044950 w 4152900"/>
                <a:gd name="connsiteY204" fmla="*/ 2286000 h 3360763"/>
                <a:gd name="connsiteX205" fmla="*/ 4057650 w 4152900"/>
                <a:gd name="connsiteY205" fmla="*/ 2266950 h 3360763"/>
                <a:gd name="connsiteX206" fmla="*/ 4095750 w 4152900"/>
                <a:gd name="connsiteY206" fmla="*/ 2241550 h 3360763"/>
                <a:gd name="connsiteX207" fmla="*/ 4114800 w 4152900"/>
                <a:gd name="connsiteY207" fmla="*/ 2171700 h 3360763"/>
                <a:gd name="connsiteX208" fmla="*/ 4127500 w 4152900"/>
                <a:gd name="connsiteY208" fmla="*/ 2101850 h 3360763"/>
                <a:gd name="connsiteX209" fmla="*/ 4140200 w 4152900"/>
                <a:gd name="connsiteY209" fmla="*/ 2082800 h 3360763"/>
                <a:gd name="connsiteX210" fmla="*/ 4152900 w 4152900"/>
                <a:gd name="connsiteY210" fmla="*/ 1949450 h 3360763"/>
                <a:gd name="connsiteX0" fmla="*/ 0 w 4152900"/>
                <a:gd name="connsiteY0" fmla="*/ 0 h 3275068"/>
                <a:gd name="connsiteX1" fmla="*/ 31750 w 4152900"/>
                <a:gd name="connsiteY1" fmla="*/ 25400 h 3275068"/>
                <a:gd name="connsiteX2" fmla="*/ 50800 w 4152900"/>
                <a:gd name="connsiteY2" fmla="*/ 44450 h 3275068"/>
                <a:gd name="connsiteX3" fmla="*/ 76200 w 4152900"/>
                <a:gd name="connsiteY3" fmla="*/ 57150 h 3275068"/>
                <a:gd name="connsiteX4" fmla="*/ 82550 w 4152900"/>
                <a:gd name="connsiteY4" fmla="*/ 76200 h 3275068"/>
                <a:gd name="connsiteX5" fmla="*/ 139700 w 4152900"/>
                <a:gd name="connsiteY5" fmla="*/ 101600 h 3275068"/>
                <a:gd name="connsiteX6" fmla="*/ 158750 w 4152900"/>
                <a:gd name="connsiteY6" fmla="*/ 107950 h 3275068"/>
                <a:gd name="connsiteX7" fmla="*/ 171450 w 4152900"/>
                <a:gd name="connsiteY7" fmla="*/ 127000 h 3275068"/>
                <a:gd name="connsiteX8" fmla="*/ 215900 w 4152900"/>
                <a:gd name="connsiteY8" fmla="*/ 139700 h 3275068"/>
                <a:gd name="connsiteX9" fmla="*/ 241300 w 4152900"/>
                <a:gd name="connsiteY9" fmla="*/ 165100 h 3275068"/>
                <a:gd name="connsiteX10" fmla="*/ 260350 w 4152900"/>
                <a:gd name="connsiteY10" fmla="*/ 171450 h 3275068"/>
                <a:gd name="connsiteX11" fmla="*/ 292100 w 4152900"/>
                <a:gd name="connsiteY11" fmla="*/ 209550 h 3275068"/>
                <a:gd name="connsiteX12" fmla="*/ 317500 w 4152900"/>
                <a:gd name="connsiteY12" fmla="*/ 228600 h 3275068"/>
                <a:gd name="connsiteX13" fmla="*/ 368300 w 4152900"/>
                <a:gd name="connsiteY13" fmla="*/ 247650 h 3275068"/>
                <a:gd name="connsiteX14" fmla="*/ 412750 w 4152900"/>
                <a:gd name="connsiteY14" fmla="*/ 285750 h 3275068"/>
                <a:gd name="connsiteX15" fmla="*/ 450850 w 4152900"/>
                <a:gd name="connsiteY15" fmla="*/ 317500 h 3275068"/>
                <a:gd name="connsiteX16" fmla="*/ 482600 w 4152900"/>
                <a:gd name="connsiteY16" fmla="*/ 349250 h 3275068"/>
                <a:gd name="connsiteX17" fmla="*/ 495300 w 4152900"/>
                <a:gd name="connsiteY17" fmla="*/ 368300 h 3275068"/>
                <a:gd name="connsiteX18" fmla="*/ 533400 w 4152900"/>
                <a:gd name="connsiteY18" fmla="*/ 393700 h 3275068"/>
                <a:gd name="connsiteX19" fmla="*/ 539750 w 4152900"/>
                <a:gd name="connsiteY19" fmla="*/ 469900 h 3275068"/>
                <a:gd name="connsiteX20" fmla="*/ 520700 w 4152900"/>
                <a:gd name="connsiteY20" fmla="*/ 488950 h 3275068"/>
                <a:gd name="connsiteX21" fmla="*/ 438150 w 4152900"/>
                <a:gd name="connsiteY21" fmla="*/ 495300 h 3275068"/>
                <a:gd name="connsiteX22" fmla="*/ 419100 w 4152900"/>
                <a:gd name="connsiteY22" fmla="*/ 501650 h 3275068"/>
                <a:gd name="connsiteX23" fmla="*/ 393700 w 4152900"/>
                <a:gd name="connsiteY23" fmla="*/ 527050 h 3275068"/>
                <a:gd name="connsiteX24" fmla="*/ 381000 w 4152900"/>
                <a:gd name="connsiteY24" fmla="*/ 571500 h 3275068"/>
                <a:gd name="connsiteX25" fmla="*/ 387350 w 4152900"/>
                <a:gd name="connsiteY25" fmla="*/ 609600 h 3275068"/>
                <a:gd name="connsiteX26" fmla="*/ 412750 w 4152900"/>
                <a:gd name="connsiteY26" fmla="*/ 647700 h 3275068"/>
                <a:gd name="connsiteX27" fmla="*/ 425450 w 4152900"/>
                <a:gd name="connsiteY27" fmla="*/ 666750 h 3275068"/>
                <a:gd name="connsiteX28" fmla="*/ 419100 w 4152900"/>
                <a:gd name="connsiteY28" fmla="*/ 762000 h 3275068"/>
                <a:gd name="connsiteX29" fmla="*/ 412750 w 4152900"/>
                <a:gd name="connsiteY29" fmla="*/ 781050 h 3275068"/>
                <a:gd name="connsiteX30" fmla="*/ 400050 w 4152900"/>
                <a:gd name="connsiteY30" fmla="*/ 850900 h 3275068"/>
                <a:gd name="connsiteX31" fmla="*/ 393700 w 4152900"/>
                <a:gd name="connsiteY31" fmla="*/ 869950 h 3275068"/>
                <a:gd name="connsiteX32" fmla="*/ 381000 w 4152900"/>
                <a:gd name="connsiteY32" fmla="*/ 1003300 h 3275068"/>
                <a:gd name="connsiteX33" fmla="*/ 374650 w 4152900"/>
                <a:gd name="connsiteY33" fmla="*/ 1047750 h 3275068"/>
                <a:gd name="connsiteX34" fmla="*/ 361950 w 4152900"/>
                <a:gd name="connsiteY34" fmla="*/ 1073150 h 3275068"/>
                <a:gd name="connsiteX35" fmla="*/ 342900 w 4152900"/>
                <a:gd name="connsiteY35" fmla="*/ 1079500 h 3275068"/>
                <a:gd name="connsiteX36" fmla="*/ 330200 w 4152900"/>
                <a:gd name="connsiteY36" fmla="*/ 1117600 h 3275068"/>
                <a:gd name="connsiteX37" fmla="*/ 342900 w 4152900"/>
                <a:gd name="connsiteY37" fmla="*/ 1174750 h 3275068"/>
                <a:gd name="connsiteX38" fmla="*/ 349250 w 4152900"/>
                <a:gd name="connsiteY38" fmla="*/ 1238250 h 3275068"/>
                <a:gd name="connsiteX39" fmla="*/ 361950 w 4152900"/>
                <a:gd name="connsiteY39" fmla="*/ 1276350 h 3275068"/>
                <a:gd name="connsiteX40" fmla="*/ 355600 w 4152900"/>
                <a:gd name="connsiteY40" fmla="*/ 1377950 h 3275068"/>
                <a:gd name="connsiteX41" fmla="*/ 349250 w 4152900"/>
                <a:gd name="connsiteY41" fmla="*/ 1397000 h 3275068"/>
                <a:gd name="connsiteX42" fmla="*/ 361950 w 4152900"/>
                <a:gd name="connsiteY42" fmla="*/ 1473200 h 3275068"/>
                <a:gd name="connsiteX43" fmla="*/ 374650 w 4152900"/>
                <a:gd name="connsiteY43" fmla="*/ 1492250 h 3275068"/>
                <a:gd name="connsiteX44" fmla="*/ 381000 w 4152900"/>
                <a:gd name="connsiteY44" fmla="*/ 1511300 h 3275068"/>
                <a:gd name="connsiteX45" fmla="*/ 419100 w 4152900"/>
                <a:gd name="connsiteY45" fmla="*/ 1536700 h 3275068"/>
                <a:gd name="connsiteX46" fmla="*/ 438150 w 4152900"/>
                <a:gd name="connsiteY46" fmla="*/ 1549400 h 3275068"/>
                <a:gd name="connsiteX47" fmla="*/ 501650 w 4152900"/>
                <a:gd name="connsiteY47" fmla="*/ 1568450 h 3275068"/>
                <a:gd name="connsiteX48" fmla="*/ 520700 w 4152900"/>
                <a:gd name="connsiteY48" fmla="*/ 1574800 h 3275068"/>
                <a:gd name="connsiteX49" fmla="*/ 603250 w 4152900"/>
                <a:gd name="connsiteY49" fmla="*/ 1587500 h 3275068"/>
                <a:gd name="connsiteX50" fmla="*/ 679450 w 4152900"/>
                <a:gd name="connsiteY50" fmla="*/ 1612900 h 3275068"/>
                <a:gd name="connsiteX51" fmla="*/ 698500 w 4152900"/>
                <a:gd name="connsiteY51" fmla="*/ 1619250 h 3275068"/>
                <a:gd name="connsiteX52" fmla="*/ 730250 w 4152900"/>
                <a:gd name="connsiteY52" fmla="*/ 1638300 h 3275068"/>
                <a:gd name="connsiteX53" fmla="*/ 793750 w 4152900"/>
                <a:gd name="connsiteY53" fmla="*/ 1651000 h 3275068"/>
                <a:gd name="connsiteX54" fmla="*/ 825500 w 4152900"/>
                <a:gd name="connsiteY54" fmla="*/ 1663700 h 3275068"/>
                <a:gd name="connsiteX55" fmla="*/ 889000 w 4152900"/>
                <a:gd name="connsiteY55" fmla="*/ 1682750 h 3275068"/>
                <a:gd name="connsiteX56" fmla="*/ 939800 w 4152900"/>
                <a:gd name="connsiteY56" fmla="*/ 1689100 h 3275068"/>
                <a:gd name="connsiteX57" fmla="*/ 965200 w 4152900"/>
                <a:gd name="connsiteY57" fmla="*/ 1695450 h 3275068"/>
                <a:gd name="connsiteX58" fmla="*/ 990600 w 4152900"/>
                <a:gd name="connsiteY58" fmla="*/ 1720850 h 3275068"/>
                <a:gd name="connsiteX59" fmla="*/ 1009650 w 4152900"/>
                <a:gd name="connsiteY59" fmla="*/ 1727200 h 3275068"/>
                <a:gd name="connsiteX60" fmla="*/ 1041400 w 4152900"/>
                <a:gd name="connsiteY60" fmla="*/ 1784350 h 3275068"/>
                <a:gd name="connsiteX61" fmla="*/ 1054100 w 4152900"/>
                <a:gd name="connsiteY61" fmla="*/ 1841500 h 3275068"/>
                <a:gd name="connsiteX62" fmla="*/ 1104900 w 4152900"/>
                <a:gd name="connsiteY62" fmla="*/ 1892300 h 3275068"/>
                <a:gd name="connsiteX63" fmla="*/ 1143000 w 4152900"/>
                <a:gd name="connsiteY63" fmla="*/ 1924050 h 3275068"/>
                <a:gd name="connsiteX64" fmla="*/ 1206500 w 4152900"/>
                <a:gd name="connsiteY64" fmla="*/ 1943100 h 3275068"/>
                <a:gd name="connsiteX65" fmla="*/ 1225550 w 4152900"/>
                <a:gd name="connsiteY65" fmla="*/ 1955800 h 3275068"/>
                <a:gd name="connsiteX66" fmla="*/ 1276350 w 4152900"/>
                <a:gd name="connsiteY66" fmla="*/ 1968500 h 3275068"/>
                <a:gd name="connsiteX67" fmla="*/ 1295400 w 4152900"/>
                <a:gd name="connsiteY67" fmla="*/ 1981200 h 3275068"/>
                <a:gd name="connsiteX68" fmla="*/ 1333500 w 4152900"/>
                <a:gd name="connsiteY68" fmla="*/ 2000250 h 3275068"/>
                <a:gd name="connsiteX69" fmla="*/ 1339850 w 4152900"/>
                <a:gd name="connsiteY69" fmla="*/ 2019300 h 3275068"/>
                <a:gd name="connsiteX70" fmla="*/ 1352550 w 4152900"/>
                <a:gd name="connsiteY70" fmla="*/ 2038350 h 3275068"/>
                <a:gd name="connsiteX71" fmla="*/ 1333500 w 4152900"/>
                <a:gd name="connsiteY71" fmla="*/ 2165350 h 3275068"/>
                <a:gd name="connsiteX72" fmla="*/ 1327150 w 4152900"/>
                <a:gd name="connsiteY72" fmla="*/ 2184400 h 3275068"/>
                <a:gd name="connsiteX73" fmla="*/ 1295400 w 4152900"/>
                <a:gd name="connsiteY73" fmla="*/ 2209800 h 3275068"/>
                <a:gd name="connsiteX74" fmla="*/ 1257300 w 4152900"/>
                <a:gd name="connsiteY74" fmla="*/ 2235200 h 3275068"/>
                <a:gd name="connsiteX75" fmla="*/ 1231900 w 4152900"/>
                <a:gd name="connsiteY75" fmla="*/ 2273300 h 3275068"/>
                <a:gd name="connsiteX76" fmla="*/ 1225550 w 4152900"/>
                <a:gd name="connsiteY76" fmla="*/ 2292350 h 3275068"/>
                <a:gd name="connsiteX77" fmla="*/ 1200150 w 4152900"/>
                <a:gd name="connsiteY77" fmla="*/ 2330450 h 3275068"/>
                <a:gd name="connsiteX78" fmla="*/ 1187450 w 4152900"/>
                <a:gd name="connsiteY78" fmla="*/ 2368550 h 3275068"/>
                <a:gd name="connsiteX79" fmla="*/ 1143000 w 4152900"/>
                <a:gd name="connsiteY79" fmla="*/ 2432050 h 3275068"/>
                <a:gd name="connsiteX80" fmla="*/ 1111250 w 4152900"/>
                <a:gd name="connsiteY80" fmla="*/ 2489200 h 3275068"/>
                <a:gd name="connsiteX81" fmla="*/ 1092200 w 4152900"/>
                <a:gd name="connsiteY81" fmla="*/ 2501900 h 3275068"/>
                <a:gd name="connsiteX82" fmla="*/ 1079500 w 4152900"/>
                <a:gd name="connsiteY82" fmla="*/ 2520950 h 3275068"/>
                <a:gd name="connsiteX83" fmla="*/ 1060450 w 4152900"/>
                <a:gd name="connsiteY83" fmla="*/ 2533650 h 3275068"/>
                <a:gd name="connsiteX84" fmla="*/ 1035050 w 4152900"/>
                <a:gd name="connsiteY84" fmla="*/ 2552700 h 3275068"/>
                <a:gd name="connsiteX85" fmla="*/ 1016000 w 4152900"/>
                <a:gd name="connsiteY85" fmla="*/ 2578100 h 3275068"/>
                <a:gd name="connsiteX86" fmla="*/ 996950 w 4152900"/>
                <a:gd name="connsiteY86" fmla="*/ 2584450 h 3275068"/>
                <a:gd name="connsiteX87" fmla="*/ 977900 w 4152900"/>
                <a:gd name="connsiteY87" fmla="*/ 2597150 h 3275068"/>
                <a:gd name="connsiteX88" fmla="*/ 952500 w 4152900"/>
                <a:gd name="connsiteY88" fmla="*/ 2609850 h 3275068"/>
                <a:gd name="connsiteX89" fmla="*/ 920750 w 4152900"/>
                <a:gd name="connsiteY89" fmla="*/ 2622550 h 3275068"/>
                <a:gd name="connsiteX90" fmla="*/ 882650 w 4152900"/>
                <a:gd name="connsiteY90" fmla="*/ 2654300 h 3275068"/>
                <a:gd name="connsiteX91" fmla="*/ 825500 w 4152900"/>
                <a:gd name="connsiteY91" fmla="*/ 2667000 h 3275068"/>
                <a:gd name="connsiteX92" fmla="*/ 831850 w 4152900"/>
                <a:gd name="connsiteY92" fmla="*/ 2705100 h 3275068"/>
                <a:gd name="connsiteX93" fmla="*/ 857250 w 4152900"/>
                <a:gd name="connsiteY93" fmla="*/ 2711450 h 3275068"/>
                <a:gd name="connsiteX94" fmla="*/ 901700 w 4152900"/>
                <a:gd name="connsiteY94" fmla="*/ 2724150 h 3275068"/>
                <a:gd name="connsiteX95" fmla="*/ 920750 w 4152900"/>
                <a:gd name="connsiteY95" fmla="*/ 2736850 h 3275068"/>
                <a:gd name="connsiteX96" fmla="*/ 939800 w 4152900"/>
                <a:gd name="connsiteY96" fmla="*/ 2743200 h 3275068"/>
                <a:gd name="connsiteX97" fmla="*/ 971550 w 4152900"/>
                <a:gd name="connsiteY97" fmla="*/ 2781300 h 3275068"/>
                <a:gd name="connsiteX98" fmla="*/ 996950 w 4152900"/>
                <a:gd name="connsiteY98" fmla="*/ 2794000 h 3275068"/>
                <a:gd name="connsiteX99" fmla="*/ 1003300 w 4152900"/>
                <a:gd name="connsiteY99" fmla="*/ 2813050 h 3275068"/>
                <a:gd name="connsiteX100" fmla="*/ 990600 w 4152900"/>
                <a:gd name="connsiteY100" fmla="*/ 2889250 h 3275068"/>
                <a:gd name="connsiteX101" fmla="*/ 977900 w 4152900"/>
                <a:gd name="connsiteY101" fmla="*/ 2927350 h 3275068"/>
                <a:gd name="connsiteX102" fmla="*/ 971550 w 4152900"/>
                <a:gd name="connsiteY102" fmla="*/ 2952750 h 3275068"/>
                <a:gd name="connsiteX103" fmla="*/ 965200 w 4152900"/>
                <a:gd name="connsiteY103" fmla="*/ 3009900 h 3275068"/>
                <a:gd name="connsiteX104" fmla="*/ 952500 w 4152900"/>
                <a:gd name="connsiteY104" fmla="*/ 3028950 h 3275068"/>
                <a:gd name="connsiteX105" fmla="*/ 946150 w 4152900"/>
                <a:gd name="connsiteY105" fmla="*/ 3048000 h 3275068"/>
                <a:gd name="connsiteX106" fmla="*/ 927100 w 4152900"/>
                <a:gd name="connsiteY106" fmla="*/ 3060700 h 3275068"/>
                <a:gd name="connsiteX107" fmla="*/ 889000 w 4152900"/>
                <a:gd name="connsiteY107" fmla="*/ 3092450 h 3275068"/>
                <a:gd name="connsiteX108" fmla="*/ 869950 w 4152900"/>
                <a:gd name="connsiteY108" fmla="*/ 3098800 h 3275068"/>
                <a:gd name="connsiteX109" fmla="*/ 819150 w 4152900"/>
                <a:gd name="connsiteY109" fmla="*/ 3130550 h 3275068"/>
                <a:gd name="connsiteX110" fmla="*/ 812800 w 4152900"/>
                <a:gd name="connsiteY110" fmla="*/ 3149600 h 3275068"/>
                <a:gd name="connsiteX111" fmla="*/ 819150 w 4152900"/>
                <a:gd name="connsiteY111" fmla="*/ 3168650 h 3275068"/>
                <a:gd name="connsiteX112" fmla="*/ 850900 w 4152900"/>
                <a:gd name="connsiteY112" fmla="*/ 3200400 h 3275068"/>
                <a:gd name="connsiteX113" fmla="*/ 869950 w 4152900"/>
                <a:gd name="connsiteY113" fmla="*/ 3206750 h 3275068"/>
                <a:gd name="connsiteX114" fmla="*/ 895350 w 4152900"/>
                <a:gd name="connsiteY114" fmla="*/ 3219450 h 3275068"/>
                <a:gd name="connsiteX115" fmla="*/ 933450 w 4152900"/>
                <a:gd name="connsiteY115" fmla="*/ 3244850 h 3275068"/>
                <a:gd name="connsiteX116" fmla="*/ 984250 w 4152900"/>
                <a:gd name="connsiteY116" fmla="*/ 3257550 h 3275068"/>
                <a:gd name="connsiteX117" fmla="*/ 1104900 w 4152900"/>
                <a:gd name="connsiteY117" fmla="*/ 3244850 h 3275068"/>
                <a:gd name="connsiteX118" fmla="*/ 1206500 w 4152900"/>
                <a:gd name="connsiteY118" fmla="*/ 3238500 h 3275068"/>
                <a:gd name="connsiteX119" fmla="*/ 1225550 w 4152900"/>
                <a:gd name="connsiteY119" fmla="*/ 3232150 h 3275068"/>
                <a:gd name="connsiteX120" fmla="*/ 1276350 w 4152900"/>
                <a:gd name="connsiteY120" fmla="*/ 3219450 h 3275068"/>
                <a:gd name="connsiteX121" fmla="*/ 1295400 w 4152900"/>
                <a:gd name="connsiteY121" fmla="*/ 3206750 h 3275068"/>
                <a:gd name="connsiteX122" fmla="*/ 1339850 w 4152900"/>
                <a:gd name="connsiteY122" fmla="*/ 3194050 h 3275068"/>
                <a:gd name="connsiteX123" fmla="*/ 1358900 w 4152900"/>
                <a:gd name="connsiteY123" fmla="*/ 3187700 h 3275068"/>
                <a:gd name="connsiteX124" fmla="*/ 1403350 w 4152900"/>
                <a:gd name="connsiteY124" fmla="*/ 3162300 h 3275068"/>
                <a:gd name="connsiteX125" fmla="*/ 1441450 w 4152900"/>
                <a:gd name="connsiteY125" fmla="*/ 3136900 h 3275068"/>
                <a:gd name="connsiteX126" fmla="*/ 1492250 w 4152900"/>
                <a:gd name="connsiteY126" fmla="*/ 3124200 h 3275068"/>
                <a:gd name="connsiteX127" fmla="*/ 1543050 w 4152900"/>
                <a:gd name="connsiteY127" fmla="*/ 3079750 h 3275068"/>
                <a:gd name="connsiteX128" fmla="*/ 1600200 w 4152900"/>
                <a:gd name="connsiteY128" fmla="*/ 3073400 h 3275068"/>
                <a:gd name="connsiteX129" fmla="*/ 1663700 w 4152900"/>
                <a:gd name="connsiteY129" fmla="*/ 3060700 h 3275068"/>
                <a:gd name="connsiteX130" fmla="*/ 1689100 w 4152900"/>
                <a:gd name="connsiteY130" fmla="*/ 3054350 h 3275068"/>
                <a:gd name="connsiteX131" fmla="*/ 1771650 w 4152900"/>
                <a:gd name="connsiteY131" fmla="*/ 3067050 h 3275068"/>
                <a:gd name="connsiteX132" fmla="*/ 1803400 w 4152900"/>
                <a:gd name="connsiteY132" fmla="*/ 3079750 h 3275068"/>
                <a:gd name="connsiteX133" fmla="*/ 1822450 w 4152900"/>
                <a:gd name="connsiteY133" fmla="*/ 3086100 h 3275068"/>
                <a:gd name="connsiteX134" fmla="*/ 1841500 w 4152900"/>
                <a:gd name="connsiteY134" fmla="*/ 3105150 h 3275068"/>
                <a:gd name="connsiteX135" fmla="*/ 1854200 w 4152900"/>
                <a:gd name="connsiteY135" fmla="*/ 3130550 h 3275068"/>
                <a:gd name="connsiteX136" fmla="*/ 1885950 w 4152900"/>
                <a:gd name="connsiteY136" fmla="*/ 3168650 h 3275068"/>
                <a:gd name="connsiteX137" fmla="*/ 1924050 w 4152900"/>
                <a:gd name="connsiteY137" fmla="*/ 3194050 h 3275068"/>
                <a:gd name="connsiteX138" fmla="*/ 2032000 w 4152900"/>
                <a:gd name="connsiteY138" fmla="*/ 3200400 h 3275068"/>
                <a:gd name="connsiteX139" fmla="*/ 2038350 w 4152900"/>
                <a:gd name="connsiteY139" fmla="*/ 3219450 h 3275068"/>
                <a:gd name="connsiteX140" fmla="*/ 2095500 w 4152900"/>
                <a:gd name="connsiteY140" fmla="*/ 3257550 h 3275068"/>
                <a:gd name="connsiteX141" fmla="*/ 2114550 w 4152900"/>
                <a:gd name="connsiteY141" fmla="*/ 3270250 h 3275068"/>
                <a:gd name="connsiteX142" fmla="*/ 2305050 w 4152900"/>
                <a:gd name="connsiteY142" fmla="*/ 3168650 h 3275068"/>
                <a:gd name="connsiteX143" fmla="*/ 2349500 w 4152900"/>
                <a:gd name="connsiteY143" fmla="*/ 3162300 h 3275068"/>
                <a:gd name="connsiteX144" fmla="*/ 2343150 w 4152900"/>
                <a:gd name="connsiteY144" fmla="*/ 3155950 h 3275068"/>
                <a:gd name="connsiteX145" fmla="*/ 2381250 w 4152900"/>
                <a:gd name="connsiteY145" fmla="*/ 3155950 h 3275068"/>
                <a:gd name="connsiteX146" fmla="*/ 2451100 w 4152900"/>
                <a:gd name="connsiteY146" fmla="*/ 3162300 h 3275068"/>
                <a:gd name="connsiteX147" fmla="*/ 2597150 w 4152900"/>
                <a:gd name="connsiteY147" fmla="*/ 3130550 h 3275068"/>
                <a:gd name="connsiteX148" fmla="*/ 2582383 w 4152900"/>
                <a:gd name="connsiteY148" fmla="*/ 3132617 h 3275068"/>
                <a:gd name="connsiteX149" fmla="*/ 2681177 w 4152900"/>
                <a:gd name="connsiteY149" fmla="*/ 3117702 h 3275068"/>
                <a:gd name="connsiteX150" fmla="*/ 2770225 w 4152900"/>
                <a:gd name="connsiteY150" fmla="*/ 3092154 h 3275068"/>
                <a:gd name="connsiteX151" fmla="*/ 2833724 w 4152900"/>
                <a:gd name="connsiteY151" fmla="*/ 3064392 h 3275068"/>
                <a:gd name="connsiteX152" fmla="*/ 2899440 w 4152900"/>
                <a:gd name="connsiteY152" fmla="*/ 3050511 h 3275068"/>
                <a:gd name="connsiteX153" fmla="*/ 2955704 w 4152900"/>
                <a:gd name="connsiteY153" fmla="*/ 3016397 h 3275068"/>
                <a:gd name="connsiteX154" fmla="*/ 2974310 w 4152900"/>
                <a:gd name="connsiteY154" fmla="*/ 3013297 h 3275068"/>
                <a:gd name="connsiteX155" fmla="*/ 3000744 w 4152900"/>
                <a:gd name="connsiteY155" fmla="*/ 3002811 h 3275068"/>
                <a:gd name="connsiteX156" fmla="*/ 3008796 w 4152900"/>
                <a:gd name="connsiteY156" fmla="*/ 3009292 h 3275068"/>
                <a:gd name="connsiteX157" fmla="*/ 2991291 w 4152900"/>
                <a:gd name="connsiteY157" fmla="*/ 2994218 h 3275068"/>
                <a:gd name="connsiteX158" fmla="*/ 2986488 w 4152900"/>
                <a:gd name="connsiteY158" fmla="*/ 3039552 h 3275068"/>
                <a:gd name="connsiteX159" fmla="*/ 2997586 w 4152900"/>
                <a:gd name="connsiteY159" fmla="*/ 3030827 h 3275068"/>
                <a:gd name="connsiteX160" fmla="*/ 3017410 w 4152900"/>
                <a:gd name="connsiteY160" fmla="*/ 3012606 h 3275068"/>
                <a:gd name="connsiteX161" fmla="*/ 3015808 w 4152900"/>
                <a:gd name="connsiteY161" fmla="*/ 3022987 h 3275068"/>
                <a:gd name="connsiteX162" fmla="*/ 3030827 w 4152900"/>
                <a:gd name="connsiteY162" fmla="*/ 3007967 h 3275068"/>
                <a:gd name="connsiteX163" fmla="*/ 3053080 w 4152900"/>
                <a:gd name="connsiteY163" fmla="*/ 3000845 h 3275068"/>
                <a:gd name="connsiteX164" fmla="*/ 3012495 w 4152900"/>
                <a:gd name="connsiteY164" fmla="*/ 3006421 h 3275068"/>
                <a:gd name="connsiteX165" fmla="*/ 3054571 w 4152900"/>
                <a:gd name="connsiteY165" fmla="*/ 3031104 h 3275068"/>
                <a:gd name="connsiteX166" fmla="*/ 3029888 w 4152900"/>
                <a:gd name="connsiteY166" fmla="*/ 3008906 h 3275068"/>
                <a:gd name="connsiteX167" fmla="*/ 3037012 w 4152900"/>
                <a:gd name="connsiteY167" fmla="*/ 3005759 h 3275068"/>
                <a:gd name="connsiteX168" fmla="*/ 3089468 w 4152900"/>
                <a:gd name="connsiteY168" fmla="*/ 3006587 h 3275068"/>
                <a:gd name="connsiteX169" fmla="*/ 3076713 w 4152900"/>
                <a:gd name="connsiteY169" fmla="*/ 3000237 h 3275068"/>
                <a:gd name="connsiteX170" fmla="*/ 3119562 w 4152900"/>
                <a:gd name="connsiteY170" fmla="*/ 3015366 h 3275068"/>
                <a:gd name="connsiteX171" fmla="*/ 3079750 w 4152900"/>
                <a:gd name="connsiteY171" fmla="*/ 3035300 h 3275068"/>
                <a:gd name="connsiteX172" fmla="*/ 3086100 w 4152900"/>
                <a:gd name="connsiteY172" fmla="*/ 3016250 h 3275068"/>
                <a:gd name="connsiteX173" fmla="*/ 3105150 w 4152900"/>
                <a:gd name="connsiteY173" fmla="*/ 3009900 h 3275068"/>
                <a:gd name="connsiteX174" fmla="*/ 3143250 w 4152900"/>
                <a:gd name="connsiteY174" fmla="*/ 3003550 h 3275068"/>
                <a:gd name="connsiteX175" fmla="*/ 3321050 w 4152900"/>
                <a:gd name="connsiteY175" fmla="*/ 2997200 h 3275068"/>
                <a:gd name="connsiteX176" fmla="*/ 3365500 w 4152900"/>
                <a:gd name="connsiteY176" fmla="*/ 2946400 h 3275068"/>
                <a:gd name="connsiteX177" fmla="*/ 3378200 w 4152900"/>
                <a:gd name="connsiteY177" fmla="*/ 2927350 h 3275068"/>
                <a:gd name="connsiteX178" fmla="*/ 3403600 w 4152900"/>
                <a:gd name="connsiteY178" fmla="*/ 2914650 h 3275068"/>
                <a:gd name="connsiteX179" fmla="*/ 3422650 w 4152900"/>
                <a:gd name="connsiteY179" fmla="*/ 2901950 h 3275068"/>
                <a:gd name="connsiteX180" fmla="*/ 3441700 w 4152900"/>
                <a:gd name="connsiteY180" fmla="*/ 2895600 h 3275068"/>
                <a:gd name="connsiteX181" fmla="*/ 3460750 w 4152900"/>
                <a:gd name="connsiteY181" fmla="*/ 2882900 h 3275068"/>
                <a:gd name="connsiteX182" fmla="*/ 3549650 w 4152900"/>
                <a:gd name="connsiteY182" fmla="*/ 2832100 h 3275068"/>
                <a:gd name="connsiteX183" fmla="*/ 3594100 w 4152900"/>
                <a:gd name="connsiteY183" fmla="*/ 2787650 h 3275068"/>
                <a:gd name="connsiteX184" fmla="*/ 3613150 w 4152900"/>
                <a:gd name="connsiteY184" fmla="*/ 2774950 h 3275068"/>
                <a:gd name="connsiteX185" fmla="*/ 3632200 w 4152900"/>
                <a:gd name="connsiteY185" fmla="*/ 2755900 h 3275068"/>
                <a:gd name="connsiteX186" fmla="*/ 3651250 w 4152900"/>
                <a:gd name="connsiteY186" fmla="*/ 2743200 h 3275068"/>
                <a:gd name="connsiteX187" fmla="*/ 3689350 w 4152900"/>
                <a:gd name="connsiteY187" fmla="*/ 2730500 h 3275068"/>
                <a:gd name="connsiteX188" fmla="*/ 3721100 w 4152900"/>
                <a:gd name="connsiteY188" fmla="*/ 2705100 h 3275068"/>
                <a:gd name="connsiteX189" fmla="*/ 3740150 w 4152900"/>
                <a:gd name="connsiteY189" fmla="*/ 2667000 h 3275068"/>
                <a:gd name="connsiteX190" fmla="*/ 3746500 w 4152900"/>
                <a:gd name="connsiteY190" fmla="*/ 2635250 h 3275068"/>
                <a:gd name="connsiteX191" fmla="*/ 3752850 w 4152900"/>
                <a:gd name="connsiteY191" fmla="*/ 2616200 h 3275068"/>
                <a:gd name="connsiteX192" fmla="*/ 3759200 w 4152900"/>
                <a:gd name="connsiteY192" fmla="*/ 2590800 h 3275068"/>
                <a:gd name="connsiteX193" fmla="*/ 3765550 w 4152900"/>
                <a:gd name="connsiteY193" fmla="*/ 2571750 h 3275068"/>
                <a:gd name="connsiteX194" fmla="*/ 3784600 w 4152900"/>
                <a:gd name="connsiteY194" fmla="*/ 2520950 h 3275068"/>
                <a:gd name="connsiteX195" fmla="*/ 3803650 w 4152900"/>
                <a:gd name="connsiteY195" fmla="*/ 2514600 h 3275068"/>
                <a:gd name="connsiteX196" fmla="*/ 3860800 w 4152900"/>
                <a:gd name="connsiteY196" fmla="*/ 2495550 h 3275068"/>
                <a:gd name="connsiteX197" fmla="*/ 3905250 w 4152900"/>
                <a:gd name="connsiteY197" fmla="*/ 2470150 h 3275068"/>
                <a:gd name="connsiteX198" fmla="*/ 3911600 w 4152900"/>
                <a:gd name="connsiteY198" fmla="*/ 2451100 h 3275068"/>
                <a:gd name="connsiteX199" fmla="*/ 3937000 w 4152900"/>
                <a:gd name="connsiteY199" fmla="*/ 2413000 h 3275068"/>
                <a:gd name="connsiteX200" fmla="*/ 3943350 w 4152900"/>
                <a:gd name="connsiteY200" fmla="*/ 2393950 h 3275068"/>
                <a:gd name="connsiteX201" fmla="*/ 3981450 w 4152900"/>
                <a:gd name="connsiteY201" fmla="*/ 2362200 h 3275068"/>
                <a:gd name="connsiteX202" fmla="*/ 4013200 w 4152900"/>
                <a:gd name="connsiteY202" fmla="*/ 2324100 h 3275068"/>
                <a:gd name="connsiteX203" fmla="*/ 4025900 w 4152900"/>
                <a:gd name="connsiteY203" fmla="*/ 2305050 h 3275068"/>
                <a:gd name="connsiteX204" fmla="*/ 4044950 w 4152900"/>
                <a:gd name="connsiteY204" fmla="*/ 2286000 h 3275068"/>
                <a:gd name="connsiteX205" fmla="*/ 4057650 w 4152900"/>
                <a:gd name="connsiteY205" fmla="*/ 2266950 h 3275068"/>
                <a:gd name="connsiteX206" fmla="*/ 4095750 w 4152900"/>
                <a:gd name="connsiteY206" fmla="*/ 2241550 h 3275068"/>
                <a:gd name="connsiteX207" fmla="*/ 4114800 w 4152900"/>
                <a:gd name="connsiteY207" fmla="*/ 2171700 h 3275068"/>
                <a:gd name="connsiteX208" fmla="*/ 4127500 w 4152900"/>
                <a:gd name="connsiteY208" fmla="*/ 2101850 h 3275068"/>
                <a:gd name="connsiteX209" fmla="*/ 4140200 w 4152900"/>
                <a:gd name="connsiteY209" fmla="*/ 2082800 h 3275068"/>
                <a:gd name="connsiteX210" fmla="*/ 4152900 w 4152900"/>
                <a:gd name="connsiteY210" fmla="*/ 1949450 h 327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4152900" h="3275068">
                  <a:moveTo>
                    <a:pt x="0" y="0"/>
                  </a:moveTo>
                  <a:cubicBezTo>
                    <a:pt x="10583" y="8467"/>
                    <a:pt x="21550" y="16475"/>
                    <a:pt x="31750" y="25400"/>
                  </a:cubicBezTo>
                  <a:cubicBezTo>
                    <a:pt x="38508" y="31314"/>
                    <a:pt x="43492" y="39230"/>
                    <a:pt x="50800" y="44450"/>
                  </a:cubicBezTo>
                  <a:cubicBezTo>
                    <a:pt x="58503" y="49952"/>
                    <a:pt x="67733" y="52917"/>
                    <a:pt x="76200" y="57150"/>
                  </a:cubicBezTo>
                  <a:cubicBezTo>
                    <a:pt x="78317" y="63500"/>
                    <a:pt x="78369" y="70973"/>
                    <a:pt x="82550" y="76200"/>
                  </a:cubicBezTo>
                  <a:cubicBezTo>
                    <a:pt x="93528" y="89922"/>
                    <a:pt x="128058" y="97719"/>
                    <a:pt x="139700" y="101600"/>
                  </a:cubicBezTo>
                  <a:lnTo>
                    <a:pt x="158750" y="107950"/>
                  </a:lnTo>
                  <a:cubicBezTo>
                    <a:pt x="162983" y="114300"/>
                    <a:pt x="165491" y="122232"/>
                    <a:pt x="171450" y="127000"/>
                  </a:cubicBezTo>
                  <a:cubicBezTo>
                    <a:pt x="175591" y="130313"/>
                    <a:pt x="214241" y="139285"/>
                    <a:pt x="215900" y="139700"/>
                  </a:cubicBezTo>
                  <a:cubicBezTo>
                    <a:pt x="224367" y="148167"/>
                    <a:pt x="231557" y="158140"/>
                    <a:pt x="241300" y="165100"/>
                  </a:cubicBezTo>
                  <a:cubicBezTo>
                    <a:pt x="246747" y="168991"/>
                    <a:pt x="254781" y="167737"/>
                    <a:pt x="260350" y="171450"/>
                  </a:cubicBezTo>
                  <a:cubicBezTo>
                    <a:pt x="291558" y="192256"/>
                    <a:pt x="268672" y="186122"/>
                    <a:pt x="292100" y="209550"/>
                  </a:cubicBezTo>
                  <a:cubicBezTo>
                    <a:pt x="299584" y="217034"/>
                    <a:pt x="308034" y="223867"/>
                    <a:pt x="317500" y="228600"/>
                  </a:cubicBezTo>
                  <a:cubicBezTo>
                    <a:pt x="390636" y="265168"/>
                    <a:pt x="293278" y="200761"/>
                    <a:pt x="368300" y="247650"/>
                  </a:cubicBezTo>
                  <a:cubicBezTo>
                    <a:pt x="406350" y="271431"/>
                    <a:pt x="381579" y="259774"/>
                    <a:pt x="412750" y="285750"/>
                  </a:cubicBezTo>
                  <a:cubicBezTo>
                    <a:pt x="439995" y="308455"/>
                    <a:pt x="425552" y="287143"/>
                    <a:pt x="450850" y="317500"/>
                  </a:cubicBezTo>
                  <a:cubicBezTo>
                    <a:pt x="477308" y="349250"/>
                    <a:pt x="447675" y="325967"/>
                    <a:pt x="482600" y="349250"/>
                  </a:cubicBezTo>
                  <a:cubicBezTo>
                    <a:pt x="486833" y="355600"/>
                    <a:pt x="489557" y="363274"/>
                    <a:pt x="495300" y="368300"/>
                  </a:cubicBezTo>
                  <a:cubicBezTo>
                    <a:pt x="506787" y="378351"/>
                    <a:pt x="533400" y="393700"/>
                    <a:pt x="533400" y="393700"/>
                  </a:cubicBezTo>
                  <a:cubicBezTo>
                    <a:pt x="543821" y="424963"/>
                    <a:pt x="554409" y="436918"/>
                    <a:pt x="539750" y="469900"/>
                  </a:cubicBezTo>
                  <a:cubicBezTo>
                    <a:pt x="536103" y="478106"/>
                    <a:pt x="529412" y="486772"/>
                    <a:pt x="520700" y="488950"/>
                  </a:cubicBezTo>
                  <a:cubicBezTo>
                    <a:pt x="493926" y="495643"/>
                    <a:pt x="465667" y="493183"/>
                    <a:pt x="438150" y="495300"/>
                  </a:cubicBezTo>
                  <a:cubicBezTo>
                    <a:pt x="431800" y="497417"/>
                    <a:pt x="423833" y="496917"/>
                    <a:pt x="419100" y="501650"/>
                  </a:cubicBezTo>
                  <a:cubicBezTo>
                    <a:pt x="385233" y="535517"/>
                    <a:pt x="444500" y="510117"/>
                    <a:pt x="393700" y="527050"/>
                  </a:cubicBezTo>
                  <a:cubicBezTo>
                    <a:pt x="390706" y="536033"/>
                    <a:pt x="381000" y="563527"/>
                    <a:pt x="381000" y="571500"/>
                  </a:cubicBezTo>
                  <a:cubicBezTo>
                    <a:pt x="381000" y="584375"/>
                    <a:pt x="382398" y="597715"/>
                    <a:pt x="387350" y="609600"/>
                  </a:cubicBezTo>
                  <a:cubicBezTo>
                    <a:pt x="393221" y="623689"/>
                    <a:pt x="404283" y="635000"/>
                    <a:pt x="412750" y="647700"/>
                  </a:cubicBezTo>
                  <a:lnTo>
                    <a:pt x="425450" y="666750"/>
                  </a:lnTo>
                  <a:cubicBezTo>
                    <a:pt x="423333" y="698500"/>
                    <a:pt x="422614" y="730374"/>
                    <a:pt x="419100" y="762000"/>
                  </a:cubicBezTo>
                  <a:cubicBezTo>
                    <a:pt x="418361" y="768653"/>
                    <a:pt x="414202" y="774516"/>
                    <a:pt x="412750" y="781050"/>
                  </a:cubicBezTo>
                  <a:cubicBezTo>
                    <a:pt x="401427" y="832003"/>
                    <a:pt x="411606" y="804675"/>
                    <a:pt x="400050" y="850900"/>
                  </a:cubicBezTo>
                  <a:cubicBezTo>
                    <a:pt x="398427" y="857394"/>
                    <a:pt x="395817" y="863600"/>
                    <a:pt x="393700" y="869950"/>
                  </a:cubicBezTo>
                  <a:cubicBezTo>
                    <a:pt x="389467" y="914400"/>
                    <a:pt x="387315" y="959098"/>
                    <a:pt x="381000" y="1003300"/>
                  </a:cubicBezTo>
                  <a:cubicBezTo>
                    <a:pt x="378883" y="1018117"/>
                    <a:pt x="378588" y="1033310"/>
                    <a:pt x="374650" y="1047750"/>
                  </a:cubicBezTo>
                  <a:cubicBezTo>
                    <a:pt x="372159" y="1056882"/>
                    <a:pt x="368643" y="1066457"/>
                    <a:pt x="361950" y="1073150"/>
                  </a:cubicBezTo>
                  <a:cubicBezTo>
                    <a:pt x="357217" y="1077883"/>
                    <a:pt x="349250" y="1077383"/>
                    <a:pt x="342900" y="1079500"/>
                  </a:cubicBezTo>
                  <a:cubicBezTo>
                    <a:pt x="338667" y="1092200"/>
                    <a:pt x="326953" y="1104613"/>
                    <a:pt x="330200" y="1117600"/>
                  </a:cubicBezTo>
                  <a:cubicBezTo>
                    <a:pt x="334512" y="1134846"/>
                    <a:pt x="340597" y="1157475"/>
                    <a:pt x="342900" y="1174750"/>
                  </a:cubicBezTo>
                  <a:cubicBezTo>
                    <a:pt x="345711" y="1195836"/>
                    <a:pt x="345330" y="1217342"/>
                    <a:pt x="349250" y="1238250"/>
                  </a:cubicBezTo>
                  <a:cubicBezTo>
                    <a:pt x="351717" y="1251408"/>
                    <a:pt x="361950" y="1276350"/>
                    <a:pt x="361950" y="1276350"/>
                  </a:cubicBezTo>
                  <a:cubicBezTo>
                    <a:pt x="359833" y="1310217"/>
                    <a:pt x="359152" y="1344204"/>
                    <a:pt x="355600" y="1377950"/>
                  </a:cubicBezTo>
                  <a:cubicBezTo>
                    <a:pt x="354899" y="1384607"/>
                    <a:pt x="349250" y="1390307"/>
                    <a:pt x="349250" y="1397000"/>
                  </a:cubicBezTo>
                  <a:cubicBezTo>
                    <a:pt x="349250" y="1411084"/>
                    <a:pt x="352014" y="1453329"/>
                    <a:pt x="361950" y="1473200"/>
                  </a:cubicBezTo>
                  <a:cubicBezTo>
                    <a:pt x="365363" y="1480026"/>
                    <a:pt x="371237" y="1485424"/>
                    <a:pt x="374650" y="1492250"/>
                  </a:cubicBezTo>
                  <a:cubicBezTo>
                    <a:pt x="377643" y="1498237"/>
                    <a:pt x="376267" y="1506567"/>
                    <a:pt x="381000" y="1511300"/>
                  </a:cubicBezTo>
                  <a:cubicBezTo>
                    <a:pt x="391793" y="1522093"/>
                    <a:pt x="406400" y="1528233"/>
                    <a:pt x="419100" y="1536700"/>
                  </a:cubicBezTo>
                  <a:lnTo>
                    <a:pt x="438150" y="1549400"/>
                  </a:lnTo>
                  <a:cubicBezTo>
                    <a:pt x="469653" y="1570402"/>
                    <a:pt x="449645" y="1561021"/>
                    <a:pt x="501650" y="1568450"/>
                  </a:cubicBezTo>
                  <a:cubicBezTo>
                    <a:pt x="508000" y="1570567"/>
                    <a:pt x="514166" y="1573348"/>
                    <a:pt x="520700" y="1574800"/>
                  </a:cubicBezTo>
                  <a:cubicBezTo>
                    <a:pt x="536559" y="1578324"/>
                    <a:pt x="589071" y="1585474"/>
                    <a:pt x="603250" y="1587500"/>
                  </a:cubicBezTo>
                  <a:lnTo>
                    <a:pt x="679450" y="1612900"/>
                  </a:lnTo>
                  <a:cubicBezTo>
                    <a:pt x="685800" y="1615017"/>
                    <a:pt x="692760" y="1615806"/>
                    <a:pt x="698500" y="1619250"/>
                  </a:cubicBezTo>
                  <a:cubicBezTo>
                    <a:pt x="709083" y="1625600"/>
                    <a:pt x="718541" y="1634397"/>
                    <a:pt x="730250" y="1638300"/>
                  </a:cubicBezTo>
                  <a:cubicBezTo>
                    <a:pt x="750728" y="1645126"/>
                    <a:pt x="772893" y="1645438"/>
                    <a:pt x="793750" y="1651000"/>
                  </a:cubicBezTo>
                  <a:cubicBezTo>
                    <a:pt x="804764" y="1653937"/>
                    <a:pt x="814827" y="1659698"/>
                    <a:pt x="825500" y="1663700"/>
                  </a:cubicBezTo>
                  <a:cubicBezTo>
                    <a:pt x="840326" y="1669260"/>
                    <a:pt x="881493" y="1681249"/>
                    <a:pt x="889000" y="1682750"/>
                  </a:cubicBezTo>
                  <a:cubicBezTo>
                    <a:pt x="905734" y="1686097"/>
                    <a:pt x="922967" y="1686295"/>
                    <a:pt x="939800" y="1689100"/>
                  </a:cubicBezTo>
                  <a:cubicBezTo>
                    <a:pt x="948408" y="1690535"/>
                    <a:pt x="956733" y="1693333"/>
                    <a:pt x="965200" y="1695450"/>
                  </a:cubicBezTo>
                  <a:cubicBezTo>
                    <a:pt x="973667" y="1703917"/>
                    <a:pt x="980857" y="1713890"/>
                    <a:pt x="990600" y="1720850"/>
                  </a:cubicBezTo>
                  <a:cubicBezTo>
                    <a:pt x="996047" y="1724741"/>
                    <a:pt x="1004917" y="1722467"/>
                    <a:pt x="1009650" y="1727200"/>
                  </a:cubicBezTo>
                  <a:cubicBezTo>
                    <a:pt x="1023681" y="1741231"/>
                    <a:pt x="1036837" y="1763817"/>
                    <a:pt x="1041400" y="1784350"/>
                  </a:cubicBezTo>
                  <a:cubicBezTo>
                    <a:pt x="1044080" y="1796411"/>
                    <a:pt x="1046158" y="1827205"/>
                    <a:pt x="1054100" y="1841500"/>
                  </a:cubicBezTo>
                  <a:cubicBezTo>
                    <a:pt x="1088710" y="1903797"/>
                    <a:pt x="1063393" y="1862652"/>
                    <a:pt x="1104900" y="1892300"/>
                  </a:cubicBezTo>
                  <a:cubicBezTo>
                    <a:pt x="1129530" y="1909893"/>
                    <a:pt x="1116322" y="1912193"/>
                    <a:pt x="1143000" y="1924050"/>
                  </a:cubicBezTo>
                  <a:cubicBezTo>
                    <a:pt x="1162877" y="1932884"/>
                    <a:pt x="1185390" y="1937823"/>
                    <a:pt x="1206500" y="1943100"/>
                  </a:cubicBezTo>
                  <a:cubicBezTo>
                    <a:pt x="1212850" y="1947333"/>
                    <a:pt x="1218724" y="1952387"/>
                    <a:pt x="1225550" y="1955800"/>
                  </a:cubicBezTo>
                  <a:cubicBezTo>
                    <a:pt x="1238567" y="1962309"/>
                    <a:pt x="1264274" y="1966085"/>
                    <a:pt x="1276350" y="1968500"/>
                  </a:cubicBezTo>
                  <a:cubicBezTo>
                    <a:pt x="1282700" y="1972733"/>
                    <a:pt x="1288574" y="1977787"/>
                    <a:pt x="1295400" y="1981200"/>
                  </a:cubicBezTo>
                  <a:cubicBezTo>
                    <a:pt x="1347980" y="2007490"/>
                    <a:pt x="1278905" y="1963854"/>
                    <a:pt x="1333500" y="2000250"/>
                  </a:cubicBezTo>
                  <a:cubicBezTo>
                    <a:pt x="1335617" y="2006600"/>
                    <a:pt x="1336857" y="2013313"/>
                    <a:pt x="1339850" y="2019300"/>
                  </a:cubicBezTo>
                  <a:cubicBezTo>
                    <a:pt x="1343263" y="2026126"/>
                    <a:pt x="1352102" y="2030731"/>
                    <a:pt x="1352550" y="2038350"/>
                  </a:cubicBezTo>
                  <a:cubicBezTo>
                    <a:pt x="1356567" y="2106640"/>
                    <a:pt x="1350494" y="2114369"/>
                    <a:pt x="1333500" y="2165350"/>
                  </a:cubicBezTo>
                  <a:cubicBezTo>
                    <a:pt x="1331383" y="2171700"/>
                    <a:pt x="1330863" y="2178831"/>
                    <a:pt x="1327150" y="2184400"/>
                  </a:cubicBezTo>
                  <a:cubicBezTo>
                    <a:pt x="1303684" y="2219599"/>
                    <a:pt x="1327876" y="2191758"/>
                    <a:pt x="1295400" y="2209800"/>
                  </a:cubicBezTo>
                  <a:cubicBezTo>
                    <a:pt x="1282057" y="2217213"/>
                    <a:pt x="1257300" y="2235200"/>
                    <a:pt x="1257300" y="2235200"/>
                  </a:cubicBezTo>
                  <a:cubicBezTo>
                    <a:pt x="1242201" y="2280496"/>
                    <a:pt x="1263611" y="2225734"/>
                    <a:pt x="1231900" y="2273300"/>
                  </a:cubicBezTo>
                  <a:cubicBezTo>
                    <a:pt x="1228187" y="2278869"/>
                    <a:pt x="1228801" y="2286499"/>
                    <a:pt x="1225550" y="2292350"/>
                  </a:cubicBezTo>
                  <a:cubicBezTo>
                    <a:pt x="1218137" y="2305693"/>
                    <a:pt x="1204977" y="2315970"/>
                    <a:pt x="1200150" y="2330450"/>
                  </a:cubicBezTo>
                  <a:cubicBezTo>
                    <a:pt x="1195917" y="2343150"/>
                    <a:pt x="1195482" y="2357840"/>
                    <a:pt x="1187450" y="2368550"/>
                  </a:cubicBezTo>
                  <a:cubicBezTo>
                    <a:pt x="1178756" y="2380142"/>
                    <a:pt x="1146127" y="2422669"/>
                    <a:pt x="1143000" y="2432050"/>
                  </a:cubicBezTo>
                  <a:cubicBezTo>
                    <a:pt x="1136383" y="2451901"/>
                    <a:pt x="1129965" y="2476723"/>
                    <a:pt x="1111250" y="2489200"/>
                  </a:cubicBezTo>
                  <a:lnTo>
                    <a:pt x="1092200" y="2501900"/>
                  </a:lnTo>
                  <a:cubicBezTo>
                    <a:pt x="1087967" y="2508250"/>
                    <a:pt x="1084896" y="2515554"/>
                    <a:pt x="1079500" y="2520950"/>
                  </a:cubicBezTo>
                  <a:cubicBezTo>
                    <a:pt x="1074104" y="2526346"/>
                    <a:pt x="1066660" y="2529214"/>
                    <a:pt x="1060450" y="2533650"/>
                  </a:cubicBezTo>
                  <a:cubicBezTo>
                    <a:pt x="1051838" y="2539801"/>
                    <a:pt x="1042534" y="2545216"/>
                    <a:pt x="1035050" y="2552700"/>
                  </a:cubicBezTo>
                  <a:cubicBezTo>
                    <a:pt x="1027566" y="2560184"/>
                    <a:pt x="1024130" y="2571325"/>
                    <a:pt x="1016000" y="2578100"/>
                  </a:cubicBezTo>
                  <a:cubicBezTo>
                    <a:pt x="1010858" y="2582385"/>
                    <a:pt x="1002937" y="2581457"/>
                    <a:pt x="996950" y="2584450"/>
                  </a:cubicBezTo>
                  <a:cubicBezTo>
                    <a:pt x="990124" y="2587863"/>
                    <a:pt x="984526" y="2593364"/>
                    <a:pt x="977900" y="2597150"/>
                  </a:cubicBezTo>
                  <a:cubicBezTo>
                    <a:pt x="969681" y="2601846"/>
                    <a:pt x="961150" y="2606005"/>
                    <a:pt x="952500" y="2609850"/>
                  </a:cubicBezTo>
                  <a:cubicBezTo>
                    <a:pt x="942084" y="2614479"/>
                    <a:pt x="930945" y="2617452"/>
                    <a:pt x="920750" y="2622550"/>
                  </a:cubicBezTo>
                  <a:cubicBezTo>
                    <a:pt x="879199" y="2643325"/>
                    <a:pt x="924781" y="2626213"/>
                    <a:pt x="882650" y="2654300"/>
                  </a:cubicBezTo>
                  <a:cubicBezTo>
                    <a:pt x="872229" y="2661248"/>
                    <a:pt x="830110" y="2666232"/>
                    <a:pt x="825500" y="2667000"/>
                  </a:cubicBezTo>
                  <a:cubicBezTo>
                    <a:pt x="827617" y="2679700"/>
                    <a:pt x="824366" y="2694623"/>
                    <a:pt x="831850" y="2705100"/>
                  </a:cubicBezTo>
                  <a:cubicBezTo>
                    <a:pt x="836923" y="2712202"/>
                    <a:pt x="848859" y="2709052"/>
                    <a:pt x="857250" y="2711450"/>
                  </a:cubicBezTo>
                  <a:cubicBezTo>
                    <a:pt x="921019" y="2729670"/>
                    <a:pt x="822295" y="2704299"/>
                    <a:pt x="901700" y="2724150"/>
                  </a:cubicBezTo>
                  <a:cubicBezTo>
                    <a:pt x="908050" y="2728383"/>
                    <a:pt x="913924" y="2733437"/>
                    <a:pt x="920750" y="2736850"/>
                  </a:cubicBezTo>
                  <a:cubicBezTo>
                    <a:pt x="926737" y="2739843"/>
                    <a:pt x="934231" y="2739487"/>
                    <a:pt x="939800" y="2743200"/>
                  </a:cubicBezTo>
                  <a:cubicBezTo>
                    <a:pt x="998576" y="2782384"/>
                    <a:pt x="924694" y="2742254"/>
                    <a:pt x="971550" y="2781300"/>
                  </a:cubicBezTo>
                  <a:cubicBezTo>
                    <a:pt x="978822" y="2787360"/>
                    <a:pt x="988483" y="2789767"/>
                    <a:pt x="996950" y="2794000"/>
                  </a:cubicBezTo>
                  <a:cubicBezTo>
                    <a:pt x="999067" y="2800350"/>
                    <a:pt x="1003300" y="2806357"/>
                    <a:pt x="1003300" y="2813050"/>
                  </a:cubicBezTo>
                  <a:cubicBezTo>
                    <a:pt x="1003300" y="2834062"/>
                    <a:pt x="997288" y="2866957"/>
                    <a:pt x="990600" y="2889250"/>
                  </a:cubicBezTo>
                  <a:cubicBezTo>
                    <a:pt x="986753" y="2902072"/>
                    <a:pt x="981147" y="2914363"/>
                    <a:pt x="977900" y="2927350"/>
                  </a:cubicBezTo>
                  <a:lnTo>
                    <a:pt x="971550" y="2952750"/>
                  </a:lnTo>
                  <a:cubicBezTo>
                    <a:pt x="969433" y="2971800"/>
                    <a:pt x="969849" y="2991305"/>
                    <a:pt x="965200" y="3009900"/>
                  </a:cubicBezTo>
                  <a:cubicBezTo>
                    <a:pt x="963349" y="3017304"/>
                    <a:pt x="955913" y="3022124"/>
                    <a:pt x="952500" y="3028950"/>
                  </a:cubicBezTo>
                  <a:cubicBezTo>
                    <a:pt x="949507" y="3034937"/>
                    <a:pt x="950331" y="3042773"/>
                    <a:pt x="946150" y="3048000"/>
                  </a:cubicBezTo>
                  <a:cubicBezTo>
                    <a:pt x="941382" y="3053959"/>
                    <a:pt x="932963" y="3055814"/>
                    <a:pt x="927100" y="3060700"/>
                  </a:cubicBezTo>
                  <a:cubicBezTo>
                    <a:pt x="906034" y="3078255"/>
                    <a:pt x="912649" y="3080626"/>
                    <a:pt x="889000" y="3092450"/>
                  </a:cubicBezTo>
                  <a:cubicBezTo>
                    <a:pt x="883013" y="3095443"/>
                    <a:pt x="876102" y="3096163"/>
                    <a:pt x="869950" y="3098800"/>
                  </a:cubicBezTo>
                  <a:cubicBezTo>
                    <a:pt x="842832" y="3110422"/>
                    <a:pt x="843460" y="3112317"/>
                    <a:pt x="819150" y="3130550"/>
                  </a:cubicBezTo>
                  <a:cubicBezTo>
                    <a:pt x="817033" y="3136900"/>
                    <a:pt x="812800" y="3142907"/>
                    <a:pt x="812800" y="3149600"/>
                  </a:cubicBezTo>
                  <a:cubicBezTo>
                    <a:pt x="812800" y="3156293"/>
                    <a:pt x="816157" y="3162663"/>
                    <a:pt x="819150" y="3168650"/>
                  </a:cubicBezTo>
                  <a:cubicBezTo>
                    <a:pt x="827617" y="3185583"/>
                    <a:pt x="833967" y="3191933"/>
                    <a:pt x="850900" y="3200400"/>
                  </a:cubicBezTo>
                  <a:cubicBezTo>
                    <a:pt x="856887" y="3203393"/>
                    <a:pt x="863798" y="3204113"/>
                    <a:pt x="869950" y="3206750"/>
                  </a:cubicBezTo>
                  <a:cubicBezTo>
                    <a:pt x="878651" y="3210479"/>
                    <a:pt x="887233" y="3214580"/>
                    <a:pt x="895350" y="3219450"/>
                  </a:cubicBezTo>
                  <a:cubicBezTo>
                    <a:pt x="908438" y="3227303"/>
                    <a:pt x="918483" y="3241857"/>
                    <a:pt x="933450" y="3244850"/>
                  </a:cubicBezTo>
                  <a:cubicBezTo>
                    <a:pt x="971764" y="3252513"/>
                    <a:pt x="954961" y="3247787"/>
                    <a:pt x="984250" y="3257550"/>
                  </a:cubicBezTo>
                  <a:lnTo>
                    <a:pt x="1104900" y="3244850"/>
                  </a:lnTo>
                  <a:cubicBezTo>
                    <a:pt x="1138709" y="3241952"/>
                    <a:pt x="1172754" y="3242052"/>
                    <a:pt x="1206500" y="3238500"/>
                  </a:cubicBezTo>
                  <a:cubicBezTo>
                    <a:pt x="1213157" y="3237799"/>
                    <a:pt x="1219056" y="3233773"/>
                    <a:pt x="1225550" y="3232150"/>
                  </a:cubicBezTo>
                  <a:cubicBezTo>
                    <a:pt x="1240041" y="3228527"/>
                    <a:pt x="1261835" y="3226708"/>
                    <a:pt x="1276350" y="3219450"/>
                  </a:cubicBezTo>
                  <a:cubicBezTo>
                    <a:pt x="1283176" y="3216037"/>
                    <a:pt x="1288574" y="3210163"/>
                    <a:pt x="1295400" y="3206750"/>
                  </a:cubicBezTo>
                  <a:cubicBezTo>
                    <a:pt x="1305550" y="3201675"/>
                    <a:pt x="1330355" y="3196763"/>
                    <a:pt x="1339850" y="3194050"/>
                  </a:cubicBezTo>
                  <a:cubicBezTo>
                    <a:pt x="1346286" y="3192211"/>
                    <a:pt x="1352550" y="3189817"/>
                    <a:pt x="1358900" y="3187700"/>
                  </a:cubicBezTo>
                  <a:cubicBezTo>
                    <a:pt x="1401672" y="3144928"/>
                    <a:pt x="1352182" y="3187884"/>
                    <a:pt x="1403350" y="3162300"/>
                  </a:cubicBezTo>
                  <a:cubicBezTo>
                    <a:pt x="1417002" y="3155474"/>
                    <a:pt x="1426483" y="3139893"/>
                    <a:pt x="1441450" y="3136900"/>
                  </a:cubicBezTo>
                  <a:cubicBezTo>
                    <a:pt x="1479764" y="3129237"/>
                    <a:pt x="1462961" y="3133963"/>
                    <a:pt x="1492250" y="3124200"/>
                  </a:cubicBezTo>
                  <a:cubicBezTo>
                    <a:pt x="1517468" y="3086373"/>
                    <a:pt x="1505714" y="3085494"/>
                    <a:pt x="1543050" y="3079750"/>
                  </a:cubicBezTo>
                  <a:cubicBezTo>
                    <a:pt x="1561994" y="3076835"/>
                    <a:pt x="1581150" y="3075517"/>
                    <a:pt x="1600200" y="3073400"/>
                  </a:cubicBezTo>
                  <a:cubicBezTo>
                    <a:pt x="1659198" y="3058651"/>
                    <a:pt x="1585853" y="3076269"/>
                    <a:pt x="1663700" y="3060700"/>
                  </a:cubicBezTo>
                  <a:cubicBezTo>
                    <a:pt x="1672258" y="3058988"/>
                    <a:pt x="1680633" y="3056467"/>
                    <a:pt x="1689100" y="3054350"/>
                  </a:cubicBezTo>
                  <a:cubicBezTo>
                    <a:pt x="1706804" y="3056563"/>
                    <a:pt x="1750871" y="3060816"/>
                    <a:pt x="1771650" y="3067050"/>
                  </a:cubicBezTo>
                  <a:cubicBezTo>
                    <a:pt x="1782568" y="3070325"/>
                    <a:pt x="1792727" y="3075748"/>
                    <a:pt x="1803400" y="3079750"/>
                  </a:cubicBezTo>
                  <a:cubicBezTo>
                    <a:pt x="1809667" y="3082100"/>
                    <a:pt x="1816100" y="3083983"/>
                    <a:pt x="1822450" y="3086100"/>
                  </a:cubicBezTo>
                  <a:cubicBezTo>
                    <a:pt x="1828800" y="3092450"/>
                    <a:pt x="1836280" y="3097842"/>
                    <a:pt x="1841500" y="3105150"/>
                  </a:cubicBezTo>
                  <a:cubicBezTo>
                    <a:pt x="1847002" y="3112853"/>
                    <a:pt x="1849504" y="3122331"/>
                    <a:pt x="1854200" y="3130550"/>
                  </a:cubicBezTo>
                  <a:cubicBezTo>
                    <a:pt x="1862586" y="3145226"/>
                    <a:pt x="1872441" y="3158143"/>
                    <a:pt x="1885950" y="3168650"/>
                  </a:cubicBezTo>
                  <a:cubicBezTo>
                    <a:pt x="1897998" y="3178021"/>
                    <a:pt x="1908813" y="3193154"/>
                    <a:pt x="1924050" y="3194050"/>
                  </a:cubicBezTo>
                  <a:lnTo>
                    <a:pt x="2032000" y="3200400"/>
                  </a:lnTo>
                  <a:cubicBezTo>
                    <a:pt x="2034117" y="3206750"/>
                    <a:pt x="2033994" y="3214368"/>
                    <a:pt x="2038350" y="3219450"/>
                  </a:cubicBezTo>
                  <a:cubicBezTo>
                    <a:pt x="2059827" y="3244507"/>
                    <a:pt x="2070315" y="3243159"/>
                    <a:pt x="2095500" y="3257550"/>
                  </a:cubicBezTo>
                  <a:cubicBezTo>
                    <a:pt x="2102126" y="3261336"/>
                    <a:pt x="2079625" y="3285067"/>
                    <a:pt x="2114550" y="3270250"/>
                  </a:cubicBezTo>
                  <a:cubicBezTo>
                    <a:pt x="2149475" y="3255433"/>
                    <a:pt x="2265892" y="3186642"/>
                    <a:pt x="2305050" y="3168650"/>
                  </a:cubicBezTo>
                  <a:cubicBezTo>
                    <a:pt x="2344208" y="3150658"/>
                    <a:pt x="2343150" y="3164417"/>
                    <a:pt x="2349500" y="3162300"/>
                  </a:cubicBezTo>
                  <a:cubicBezTo>
                    <a:pt x="2355850" y="3160183"/>
                    <a:pt x="2337859" y="3157008"/>
                    <a:pt x="2343150" y="3155950"/>
                  </a:cubicBezTo>
                  <a:cubicBezTo>
                    <a:pt x="2348441" y="3154892"/>
                    <a:pt x="2363259" y="3154892"/>
                    <a:pt x="2381250" y="3155950"/>
                  </a:cubicBezTo>
                  <a:cubicBezTo>
                    <a:pt x="2399241" y="3157008"/>
                    <a:pt x="2415117" y="3166533"/>
                    <a:pt x="2451100" y="3162300"/>
                  </a:cubicBezTo>
                  <a:cubicBezTo>
                    <a:pt x="2487083" y="3158067"/>
                    <a:pt x="2575270" y="3135497"/>
                    <a:pt x="2597150" y="3130550"/>
                  </a:cubicBezTo>
                  <a:cubicBezTo>
                    <a:pt x="2619030" y="3125603"/>
                    <a:pt x="2568379" y="3134758"/>
                    <a:pt x="2582383" y="3132617"/>
                  </a:cubicBezTo>
                  <a:cubicBezTo>
                    <a:pt x="2596387" y="3130476"/>
                    <a:pt x="2649870" y="3124446"/>
                    <a:pt x="2681177" y="3117702"/>
                  </a:cubicBezTo>
                  <a:cubicBezTo>
                    <a:pt x="2712484" y="3110958"/>
                    <a:pt x="2751175" y="3090037"/>
                    <a:pt x="2770225" y="3092154"/>
                  </a:cubicBezTo>
                  <a:cubicBezTo>
                    <a:pt x="2813573" y="3106603"/>
                    <a:pt x="2812188" y="3071332"/>
                    <a:pt x="2833724" y="3064392"/>
                  </a:cubicBezTo>
                  <a:cubicBezTo>
                    <a:pt x="2855260" y="3057452"/>
                    <a:pt x="2883383" y="3046497"/>
                    <a:pt x="2899440" y="3050511"/>
                  </a:cubicBezTo>
                  <a:cubicBezTo>
                    <a:pt x="2905790" y="3056861"/>
                    <a:pt x="2943226" y="3022599"/>
                    <a:pt x="2955704" y="3016397"/>
                  </a:cubicBezTo>
                  <a:cubicBezTo>
                    <a:pt x="2968182" y="3010195"/>
                    <a:pt x="2934423" y="3039888"/>
                    <a:pt x="2974310" y="3013297"/>
                  </a:cubicBezTo>
                  <a:cubicBezTo>
                    <a:pt x="3008177" y="2962497"/>
                    <a:pt x="2994996" y="3003479"/>
                    <a:pt x="3000744" y="3002811"/>
                  </a:cubicBezTo>
                  <a:cubicBezTo>
                    <a:pt x="3006492" y="3002143"/>
                    <a:pt x="2954305" y="3036538"/>
                    <a:pt x="3008796" y="3009292"/>
                  </a:cubicBezTo>
                  <a:cubicBezTo>
                    <a:pt x="3010913" y="3002942"/>
                    <a:pt x="2995009" y="2989175"/>
                    <a:pt x="2991291" y="2994218"/>
                  </a:cubicBezTo>
                  <a:cubicBezTo>
                    <a:pt x="2987573" y="2999261"/>
                    <a:pt x="2985439" y="3033451"/>
                    <a:pt x="2986488" y="3039552"/>
                  </a:cubicBezTo>
                  <a:cubicBezTo>
                    <a:pt x="2987537" y="3045653"/>
                    <a:pt x="2992432" y="3035318"/>
                    <a:pt x="2997586" y="3030827"/>
                  </a:cubicBezTo>
                  <a:cubicBezTo>
                    <a:pt x="3002740" y="3026336"/>
                    <a:pt x="3004923" y="3031337"/>
                    <a:pt x="3017410" y="3012606"/>
                  </a:cubicBezTo>
                  <a:cubicBezTo>
                    <a:pt x="3019527" y="3004139"/>
                    <a:pt x="3013572" y="3023760"/>
                    <a:pt x="3015808" y="3022987"/>
                  </a:cubicBezTo>
                  <a:cubicBezTo>
                    <a:pt x="3018044" y="3022214"/>
                    <a:pt x="3024615" y="3011657"/>
                    <a:pt x="3030827" y="3007967"/>
                  </a:cubicBezTo>
                  <a:cubicBezTo>
                    <a:pt x="3037039" y="3004277"/>
                    <a:pt x="3056135" y="3001103"/>
                    <a:pt x="3053080" y="3000845"/>
                  </a:cubicBezTo>
                  <a:cubicBezTo>
                    <a:pt x="3050025" y="3000587"/>
                    <a:pt x="3012247" y="3001378"/>
                    <a:pt x="3012495" y="3006421"/>
                  </a:cubicBezTo>
                  <a:cubicBezTo>
                    <a:pt x="3012743" y="3011464"/>
                    <a:pt x="3006688" y="3047065"/>
                    <a:pt x="3054571" y="3031104"/>
                  </a:cubicBezTo>
                  <a:cubicBezTo>
                    <a:pt x="3060935" y="3012011"/>
                    <a:pt x="3032815" y="3013130"/>
                    <a:pt x="3029888" y="3008906"/>
                  </a:cubicBezTo>
                  <a:cubicBezTo>
                    <a:pt x="3026962" y="3004682"/>
                    <a:pt x="3027082" y="3006145"/>
                    <a:pt x="3037012" y="3005759"/>
                  </a:cubicBezTo>
                  <a:cubicBezTo>
                    <a:pt x="3046942" y="3005373"/>
                    <a:pt x="3082851" y="3007507"/>
                    <a:pt x="3089468" y="3006587"/>
                  </a:cubicBezTo>
                  <a:cubicBezTo>
                    <a:pt x="3096085" y="3005667"/>
                    <a:pt x="3071697" y="2998774"/>
                    <a:pt x="3076713" y="3000237"/>
                  </a:cubicBezTo>
                  <a:cubicBezTo>
                    <a:pt x="3081729" y="3001700"/>
                    <a:pt x="3119056" y="3009522"/>
                    <a:pt x="3119562" y="3015366"/>
                  </a:cubicBezTo>
                  <a:cubicBezTo>
                    <a:pt x="3120068" y="3021210"/>
                    <a:pt x="3085327" y="3035153"/>
                    <a:pt x="3079750" y="3035300"/>
                  </a:cubicBezTo>
                  <a:cubicBezTo>
                    <a:pt x="3074173" y="3035447"/>
                    <a:pt x="3081367" y="3020983"/>
                    <a:pt x="3086100" y="3016250"/>
                  </a:cubicBezTo>
                  <a:cubicBezTo>
                    <a:pt x="3090833" y="3011517"/>
                    <a:pt x="3098616" y="3011352"/>
                    <a:pt x="3105150" y="3009900"/>
                  </a:cubicBezTo>
                  <a:cubicBezTo>
                    <a:pt x="3117719" y="3007107"/>
                    <a:pt x="3130397" y="3004306"/>
                    <a:pt x="3143250" y="3003550"/>
                  </a:cubicBezTo>
                  <a:cubicBezTo>
                    <a:pt x="3202452" y="3000068"/>
                    <a:pt x="3261783" y="2999317"/>
                    <a:pt x="3321050" y="2997200"/>
                  </a:cubicBezTo>
                  <a:cubicBezTo>
                    <a:pt x="3350683" y="2952750"/>
                    <a:pt x="3333750" y="2967567"/>
                    <a:pt x="3365500" y="2946400"/>
                  </a:cubicBezTo>
                  <a:cubicBezTo>
                    <a:pt x="3369733" y="2940050"/>
                    <a:pt x="3372337" y="2932236"/>
                    <a:pt x="3378200" y="2927350"/>
                  </a:cubicBezTo>
                  <a:cubicBezTo>
                    <a:pt x="3385472" y="2921290"/>
                    <a:pt x="3395381" y="2919346"/>
                    <a:pt x="3403600" y="2914650"/>
                  </a:cubicBezTo>
                  <a:cubicBezTo>
                    <a:pt x="3410226" y="2910864"/>
                    <a:pt x="3415824" y="2905363"/>
                    <a:pt x="3422650" y="2901950"/>
                  </a:cubicBezTo>
                  <a:cubicBezTo>
                    <a:pt x="3428637" y="2898957"/>
                    <a:pt x="3435713" y="2898593"/>
                    <a:pt x="3441700" y="2895600"/>
                  </a:cubicBezTo>
                  <a:cubicBezTo>
                    <a:pt x="3448526" y="2892187"/>
                    <a:pt x="3453924" y="2886313"/>
                    <a:pt x="3460750" y="2882900"/>
                  </a:cubicBezTo>
                  <a:cubicBezTo>
                    <a:pt x="3502243" y="2862154"/>
                    <a:pt x="3506144" y="2875606"/>
                    <a:pt x="3549650" y="2832100"/>
                  </a:cubicBezTo>
                  <a:cubicBezTo>
                    <a:pt x="3564467" y="2817283"/>
                    <a:pt x="3576665" y="2799273"/>
                    <a:pt x="3594100" y="2787650"/>
                  </a:cubicBezTo>
                  <a:cubicBezTo>
                    <a:pt x="3600450" y="2783417"/>
                    <a:pt x="3607287" y="2779836"/>
                    <a:pt x="3613150" y="2774950"/>
                  </a:cubicBezTo>
                  <a:cubicBezTo>
                    <a:pt x="3620049" y="2769201"/>
                    <a:pt x="3625301" y="2761649"/>
                    <a:pt x="3632200" y="2755900"/>
                  </a:cubicBezTo>
                  <a:cubicBezTo>
                    <a:pt x="3638063" y="2751014"/>
                    <a:pt x="3644276" y="2746300"/>
                    <a:pt x="3651250" y="2743200"/>
                  </a:cubicBezTo>
                  <a:cubicBezTo>
                    <a:pt x="3663483" y="2737763"/>
                    <a:pt x="3689350" y="2730500"/>
                    <a:pt x="3689350" y="2730500"/>
                  </a:cubicBezTo>
                  <a:cubicBezTo>
                    <a:pt x="3699933" y="2722033"/>
                    <a:pt x="3711516" y="2714684"/>
                    <a:pt x="3721100" y="2705100"/>
                  </a:cubicBezTo>
                  <a:cubicBezTo>
                    <a:pt x="3731447" y="2694753"/>
                    <a:pt x="3736707" y="2680772"/>
                    <a:pt x="3740150" y="2667000"/>
                  </a:cubicBezTo>
                  <a:cubicBezTo>
                    <a:pt x="3742768" y="2656529"/>
                    <a:pt x="3743882" y="2645721"/>
                    <a:pt x="3746500" y="2635250"/>
                  </a:cubicBezTo>
                  <a:cubicBezTo>
                    <a:pt x="3748123" y="2628756"/>
                    <a:pt x="3751011" y="2622636"/>
                    <a:pt x="3752850" y="2616200"/>
                  </a:cubicBezTo>
                  <a:cubicBezTo>
                    <a:pt x="3755248" y="2607809"/>
                    <a:pt x="3756802" y="2599191"/>
                    <a:pt x="3759200" y="2590800"/>
                  </a:cubicBezTo>
                  <a:cubicBezTo>
                    <a:pt x="3761039" y="2584364"/>
                    <a:pt x="3763927" y="2578244"/>
                    <a:pt x="3765550" y="2571750"/>
                  </a:cubicBezTo>
                  <a:cubicBezTo>
                    <a:pt x="3770068" y="2553679"/>
                    <a:pt x="3768267" y="2534016"/>
                    <a:pt x="3784600" y="2520950"/>
                  </a:cubicBezTo>
                  <a:cubicBezTo>
                    <a:pt x="3789827" y="2516769"/>
                    <a:pt x="3797498" y="2517237"/>
                    <a:pt x="3803650" y="2514600"/>
                  </a:cubicBezTo>
                  <a:cubicBezTo>
                    <a:pt x="3849658" y="2494882"/>
                    <a:pt x="3807278" y="2506254"/>
                    <a:pt x="3860800" y="2495550"/>
                  </a:cubicBezTo>
                  <a:cubicBezTo>
                    <a:pt x="3867050" y="2492425"/>
                    <a:pt x="3899266" y="2477630"/>
                    <a:pt x="3905250" y="2470150"/>
                  </a:cubicBezTo>
                  <a:cubicBezTo>
                    <a:pt x="3909431" y="2464923"/>
                    <a:pt x="3908349" y="2456951"/>
                    <a:pt x="3911600" y="2451100"/>
                  </a:cubicBezTo>
                  <a:cubicBezTo>
                    <a:pt x="3919013" y="2437757"/>
                    <a:pt x="3932173" y="2427480"/>
                    <a:pt x="3937000" y="2413000"/>
                  </a:cubicBezTo>
                  <a:cubicBezTo>
                    <a:pt x="3939117" y="2406650"/>
                    <a:pt x="3939637" y="2399519"/>
                    <a:pt x="3943350" y="2393950"/>
                  </a:cubicBezTo>
                  <a:cubicBezTo>
                    <a:pt x="3953129" y="2379282"/>
                    <a:pt x="3967393" y="2371571"/>
                    <a:pt x="3981450" y="2362200"/>
                  </a:cubicBezTo>
                  <a:cubicBezTo>
                    <a:pt x="4008696" y="2307709"/>
                    <a:pt x="3977298" y="2360002"/>
                    <a:pt x="4013200" y="2324100"/>
                  </a:cubicBezTo>
                  <a:cubicBezTo>
                    <a:pt x="4018596" y="2318704"/>
                    <a:pt x="4021014" y="2310913"/>
                    <a:pt x="4025900" y="2305050"/>
                  </a:cubicBezTo>
                  <a:cubicBezTo>
                    <a:pt x="4031649" y="2298151"/>
                    <a:pt x="4039201" y="2292899"/>
                    <a:pt x="4044950" y="2286000"/>
                  </a:cubicBezTo>
                  <a:cubicBezTo>
                    <a:pt x="4049836" y="2280137"/>
                    <a:pt x="4051907" y="2271976"/>
                    <a:pt x="4057650" y="2266950"/>
                  </a:cubicBezTo>
                  <a:cubicBezTo>
                    <a:pt x="4069137" y="2256899"/>
                    <a:pt x="4095750" y="2241550"/>
                    <a:pt x="4095750" y="2241550"/>
                  </a:cubicBezTo>
                  <a:cubicBezTo>
                    <a:pt x="4107092" y="2207524"/>
                    <a:pt x="4109671" y="2205037"/>
                    <a:pt x="4114800" y="2171700"/>
                  </a:cubicBezTo>
                  <a:cubicBezTo>
                    <a:pt x="4117719" y="2152729"/>
                    <a:pt x="4117425" y="2122000"/>
                    <a:pt x="4127500" y="2101850"/>
                  </a:cubicBezTo>
                  <a:cubicBezTo>
                    <a:pt x="4130913" y="2095024"/>
                    <a:pt x="4135967" y="2089150"/>
                    <a:pt x="4140200" y="2082800"/>
                  </a:cubicBezTo>
                  <a:cubicBezTo>
                    <a:pt x="4145635" y="2039316"/>
                    <a:pt x="4152900" y="1992957"/>
                    <a:pt x="4152900" y="194945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1872" y="1196752"/>
            <a:ext cx="4893558" cy="60693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64217" y="1656528"/>
            <a:ext cx="8624272" cy="5060961"/>
            <a:chOff x="340217" y="1656527"/>
            <a:chExt cx="8624272" cy="5060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392" y="1656527"/>
              <a:ext cx="1783472" cy="61380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687" y="1916832"/>
              <a:ext cx="1080119" cy="9707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1430" y="5798145"/>
              <a:ext cx="1513301" cy="84839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676" y="5913627"/>
              <a:ext cx="1925960" cy="8038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217" y="4907601"/>
              <a:ext cx="1605407" cy="7048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711" y="5061759"/>
              <a:ext cx="2061778" cy="46665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3841" y="2388054"/>
              <a:ext cx="1003380" cy="100338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36" y="2404019"/>
              <a:ext cx="808957" cy="8089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875" y="3211741"/>
              <a:ext cx="1281378" cy="1024741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1272439" y="2438068"/>
              <a:ext cx="2164606" cy="294147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123728" y="4501259"/>
              <a:ext cx="1882323" cy="68695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4368277" y="2173581"/>
              <a:ext cx="1191355" cy="132063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763688" y="3680144"/>
              <a:ext cx="1800200" cy="43967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61269" y="4236482"/>
              <a:ext cx="2332569" cy="1841597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6170361" y="5850414"/>
              <a:ext cx="1322536" cy="27641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3" idx="1"/>
            </p:cNvCxnSpPr>
            <p:nvPr/>
          </p:nvCxnSpPr>
          <p:spPr>
            <a:xfrm flipH="1">
              <a:off x="5739089" y="5295088"/>
              <a:ext cx="1163622" cy="1820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228376" y="3211741"/>
              <a:ext cx="761478" cy="121871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5987456" y="2633659"/>
              <a:ext cx="1553654" cy="140771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3617" y="91929"/>
            <a:ext cx="11487150" cy="1200329"/>
          </a:xfrm>
          <a:prstGeom prst="rect">
            <a:avLst/>
          </a:prstGeom>
          <a:solidFill>
            <a:srgbClr val="FFFFFF">
              <a:alpha val="3607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GB" sz="3600" dirty="0">
                <a:solidFill>
                  <a:srgbClr val="2E2B21"/>
                </a:solidFill>
                <a:latin typeface="Tw Cen MT" panose="020B0602020104020603"/>
              </a:rPr>
              <a:t>Partnership and volunteers removed breeding mink from over a 29,000 km</a:t>
            </a:r>
            <a:r>
              <a:rPr lang="en-GB" sz="3600" baseline="30000" dirty="0">
                <a:solidFill>
                  <a:srgbClr val="2E2B21"/>
                </a:solidFill>
                <a:latin typeface="Tw Cen MT" panose="020B0602020104020603"/>
              </a:rPr>
              <a:t>2</a:t>
            </a:r>
            <a:r>
              <a:rPr lang="en-GB" sz="3600" dirty="0">
                <a:solidFill>
                  <a:srgbClr val="2E2B21"/>
                </a:solidFill>
                <a:latin typeface="Tw Cen MT" panose="020B0602020104020603"/>
              </a:rPr>
              <a:t> area bounded by seas and mountains</a:t>
            </a:r>
          </a:p>
        </p:txBody>
      </p:sp>
    </p:spTree>
    <p:extLst>
      <p:ext uri="{BB962C8B-B14F-4D97-AF65-F5344CB8AC3E}">
        <p14:creationId xmlns:p14="http://schemas.microsoft.com/office/powerpoint/2010/main" val="25331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1"/>
          <p:cNvSpPr txBox="1">
            <a:spLocks noChangeArrowheads="1"/>
          </p:cNvSpPr>
          <p:nvPr/>
        </p:nvSpPr>
        <p:spPr bwMode="auto">
          <a:xfrm>
            <a:off x="682171" y="109736"/>
            <a:ext cx="11052233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GB" sz="3600" dirty="0">
                <a:solidFill>
                  <a:srgbClr val="2E2B21"/>
                </a:solidFill>
                <a:latin typeface="Tw Cen MT" panose="020B0602020104020603"/>
              </a:rPr>
              <a:t>Embedding with users of salmon resources to ensure legacy for as long as wild salmons run up Scottish rivers</a:t>
            </a:r>
          </a:p>
          <a:p>
            <a:pPr algn="ctr">
              <a:spcBef>
                <a:spcPct val="20000"/>
              </a:spcBef>
            </a:pPr>
            <a:endParaRPr lang="en-GB" sz="2800" b="1" dirty="0">
              <a:solidFill>
                <a:srgbClr val="800000"/>
              </a:solidFill>
            </a:endParaRPr>
          </a:p>
        </p:txBody>
      </p:sp>
      <p:pic>
        <p:nvPicPr>
          <p:cNvPr id="28" name="Picture 30" descr="Mt water vole - blac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217" y="4839534"/>
            <a:ext cx="2362200" cy="20184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36392" y="2603901"/>
            <a:ext cx="86868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133A"/>
                </a:solidFill>
              </a:rPr>
              <a:t>Rolling out and spatial targeting of mink control to “attractive sinks”</a:t>
            </a:r>
          </a:p>
          <a:p>
            <a:pPr>
              <a:spcBef>
                <a:spcPct val="20000"/>
              </a:spcBef>
            </a:pPr>
            <a:endParaRPr lang="en-GB" sz="2400" dirty="0">
              <a:solidFill>
                <a:srgbClr val="00133A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00133A"/>
                </a:solidFill>
              </a:rPr>
              <a:t>Transfer of management responsibility to river trusts to ensure mink control and monitoring is self-sustained with limited (but not zero!) input of additional resources.</a:t>
            </a:r>
          </a:p>
        </p:txBody>
      </p:sp>
      <p:pic>
        <p:nvPicPr>
          <p:cNvPr id="12" name="Picture 11" descr="salmon fisherma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9768" y="4839534"/>
            <a:ext cx="3596857" cy="20184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431" y="4839532"/>
            <a:ext cx="2993323" cy="2018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739" y="1268760"/>
            <a:ext cx="914479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1B7331-9A4B-478B-AE7E-C4F7FAD7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960664"/>
            <a:ext cx="6896100" cy="537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65DE63-57D6-425B-8DEA-404A74E98F5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9019" r="19174" b="13138"/>
          <a:stretch/>
        </p:blipFill>
        <p:spPr bwMode="auto">
          <a:xfrm>
            <a:off x="6183086" y="1367972"/>
            <a:ext cx="5436644" cy="455748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A4FEE41-3E2F-477D-B5F1-B87927E1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0"/>
            <a:ext cx="11868150" cy="1117600"/>
          </a:xfrm>
        </p:spPr>
        <p:txBody>
          <a:bodyPr/>
          <a:lstStyle/>
          <a:p>
            <a:r>
              <a:rPr lang="en-GB" dirty="0"/>
              <a:t>A remnant (and recovering?) water vole population:</a:t>
            </a:r>
          </a:p>
        </p:txBody>
      </p:sp>
    </p:spTree>
    <p:extLst>
      <p:ext uri="{BB962C8B-B14F-4D97-AF65-F5344CB8AC3E}">
        <p14:creationId xmlns:p14="http://schemas.microsoft.com/office/powerpoint/2010/main" val="25099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EAB698-84E9-445A-973A-1F4BF00FC37E}"/>
              </a:ext>
            </a:extLst>
          </p:cNvPr>
          <p:cNvSpPr/>
          <p:nvPr/>
        </p:nvSpPr>
        <p:spPr>
          <a:xfrm>
            <a:off x="2871988" y="5177306"/>
            <a:ext cx="2408348" cy="1172675"/>
          </a:xfrm>
          <a:prstGeom prst="rect">
            <a:avLst/>
          </a:prstGeom>
          <a:solidFill>
            <a:srgbClr val="75C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D5C16-E914-425F-8366-8CF6986E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78" y="508018"/>
            <a:ext cx="9720072" cy="1499616"/>
          </a:xfrm>
        </p:spPr>
        <p:txBody>
          <a:bodyPr/>
          <a:lstStyle/>
          <a:p>
            <a:r>
              <a:rPr lang="en-GB" dirty="0"/>
              <a:t>Start with a “simple”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05299C-3F84-4E7D-9608-F6A84DC9B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78" y="2842733"/>
            <a:ext cx="5616813" cy="578224"/>
          </a:xfrm>
        </p:spPr>
        <p:txBody>
          <a:bodyPr>
            <a:noAutofit/>
          </a:bodyPr>
          <a:lstStyle/>
          <a:p>
            <a:r>
              <a:rPr lang="en-GB" sz="4400" dirty="0"/>
              <a:t>How do populations spread in to empty, suitable landscapes?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651A8A-0418-4820-86F2-D69A1B526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4814" r="22631" b="15169"/>
          <a:stretch/>
        </p:blipFill>
        <p:spPr>
          <a:xfrm>
            <a:off x="5783692" y="2842733"/>
            <a:ext cx="6408308" cy="4015267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3646CD-12E2-4409-B0A0-9353E1D284AE}"/>
              </a:ext>
            </a:extLst>
          </p:cNvPr>
          <p:cNvSpPr txBox="1"/>
          <p:nvPr/>
        </p:nvSpPr>
        <p:spPr>
          <a:xfrm rot="435591">
            <a:off x="9799637" y="2619048"/>
            <a:ext cx="58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2EC7C5-3EAE-4D6C-93F5-95EC0F1BB8B7}"/>
              </a:ext>
            </a:extLst>
          </p:cNvPr>
          <p:cNvSpPr/>
          <p:nvPr/>
        </p:nvSpPr>
        <p:spPr>
          <a:xfrm>
            <a:off x="463640" y="5177306"/>
            <a:ext cx="2408348" cy="1172675"/>
          </a:xfrm>
          <a:prstGeom prst="rect">
            <a:avLst/>
          </a:prstGeom>
          <a:solidFill>
            <a:srgbClr val="75C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9E8FDB-A233-4100-AAA4-EFA3247C0290}"/>
              </a:ext>
            </a:extLst>
          </p:cNvPr>
          <p:cNvSpPr/>
          <p:nvPr/>
        </p:nvSpPr>
        <p:spPr>
          <a:xfrm>
            <a:off x="463639" y="5177306"/>
            <a:ext cx="4816699" cy="11726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895A7DD-39CB-48D8-8AC4-936B29994E25}"/>
              </a:ext>
            </a:extLst>
          </p:cNvPr>
          <p:cNvCxnSpPr>
            <a:stCxn id="6" idx="0"/>
            <a:endCxn id="6" idx="2"/>
          </p:cNvCxnSpPr>
          <p:nvPr/>
        </p:nvCxnSpPr>
        <p:spPr>
          <a:xfrm>
            <a:off x="2871989" y="5177306"/>
            <a:ext cx="0" cy="11726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5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CE6C22-05AD-4D81-9C9F-F39D265D6E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7" b="15815"/>
          <a:stretch/>
        </p:blipFill>
        <p:spPr bwMode="auto">
          <a:xfrm>
            <a:off x="270192" y="196435"/>
            <a:ext cx="7872322" cy="5188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A089B6-D562-4B8B-8C79-3AAB4F142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328" y="196435"/>
            <a:ext cx="2411186" cy="273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7414E5-8E0D-4D3E-AD91-952F86C8DDD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4"/>
          <a:stretch/>
        </p:blipFill>
        <p:spPr>
          <a:xfrm>
            <a:off x="8314282" y="1671493"/>
            <a:ext cx="3607526" cy="37132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F85F63-E9DA-4825-BCB6-678E3B9D6384}"/>
              </a:ext>
            </a:extLst>
          </p:cNvPr>
          <p:cNvSpPr txBox="1"/>
          <p:nvPr/>
        </p:nvSpPr>
        <p:spPr>
          <a:xfrm>
            <a:off x="655320" y="5806440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“Steep” population edge – NOT due to habitat quality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76436A-1971-4695-9202-F8233829A198}"/>
              </a:ext>
            </a:extLst>
          </p:cNvPr>
          <p:cNvSpPr/>
          <p:nvPr/>
        </p:nvSpPr>
        <p:spPr>
          <a:xfrm>
            <a:off x="9086850" y="2281238"/>
            <a:ext cx="1714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05979F8-405B-4583-BB28-7586A023F6E2}"/>
              </a:ext>
            </a:extLst>
          </p:cNvPr>
          <p:cNvSpPr/>
          <p:nvPr/>
        </p:nvSpPr>
        <p:spPr>
          <a:xfrm>
            <a:off x="2685143" y="2743200"/>
            <a:ext cx="69909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63BAE8-E48C-40BD-B568-DA375CF66886}"/>
              </a:ext>
            </a:extLst>
          </p:cNvPr>
          <p:cNvSpPr txBox="1"/>
          <p:nvPr/>
        </p:nvSpPr>
        <p:spPr>
          <a:xfrm>
            <a:off x="308225" y="0"/>
            <a:ext cx="11506200" cy="1077218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KEY QUESTION: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processes might limit the rate of spatial spread?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83556E-7DD3-4717-988B-87F569086147}"/>
              </a:ext>
            </a:extLst>
          </p:cNvPr>
          <p:cNvSpPr txBox="1"/>
          <p:nvPr/>
        </p:nvSpPr>
        <p:spPr>
          <a:xfrm>
            <a:off x="308225" y="1358017"/>
            <a:ext cx="9875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“Steep” population edge:</a:t>
            </a:r>
          </a:p>
          <a:p>
            <a:r>
              <a:rPr lang="en-GB" sz="3200" dirty="0">
                <a:sym typeface="Wingdings" panose="05000000000000000000" pitchFamily="2" charset="2"/>
              </a:rPr>
              <a:t> </a:t>
            </a:r>
            <a:r>
              <a:rPr lang="en-GB" sz="3200" dirty="0"/>
              <a:t>Typical when </a:t>
            </a:r>
            <a:r>
              <a:rPr lang="en-GB" sz="3200" b="1" u="sng" dirty="0"/>
              <a:t>immigration</a:t>
            </a:r>
            <a:r>
              <a:rPr lang="en-GB" sz="3200" dirty="0"/>
              <a:t> key for </a:t>
            </a:r>
            <a:r>
              <a:rPr lang="en-GB" sz="3200" b="1" u="sng" dirty="0"/>
              <a:t>local persistence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3D389674-BD81-4961-BCE8-0FC97E11ADF3}"/>
              </a:ext>
            </a:extLst>
          </p:cNvPr>
          <p:cNvCxnSpPr>
            <a:cxnSpLocks/>
          </p:cNvCxnSpPr>
          <p:nvPr/>
        </p:nvCxnSpPr>
        <p:spPr>
          <a:xfrm flipH="1">
            <a:off x="3549707" y="5751443"/>
            <a:ext cx="621714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614F6D7-523D-406F-84A8-C649BB03B509}"/>
              </a:ext>
            </a:extLst>
          </p:cNvPr>
          <p:cNvCxnSpPr/>
          <p:nvPr/>
        </p:nvCxnSpPr>
        <p:spPr>
          <a:xfrm flipV="1">
            <a:off x="9925878" y="2610678"/>
            <a:ext cx="0" cy="29287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9199C8-0C4C-4A73-94F1-0B6811EB1893}"/>
              </a:ext>
            </a:extLst>
          </p:cNvPr>
          <p:cNvSpPr txBox="1"/>
          <p:nvPr/>
        </p:nvSpPr>
        <p:spPr>
          <a:xfrm>
            <a:off x="9130748" y="6012820"/>
            <a:ext cx="14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80278-1A39-4EF5-8A89-2A9A09F584D6}"/>
              </a:ext>
            </a:extLst>
          </p:cNvPr>
          <p:cNvSpPr txBox="1"/>
          <p:nvPr/>
        </p:nvSpPr>
        <p:spPr>
          <a:xfrm>
            <a:off x="2676939" y="6012820"/>
            <a:ext cx="231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Beyond edge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BB2AB6A-804E-4419-A282-08E3CC08D136}"/>
              </a:ext>
            </a:extLst>
          </p:cNvPr>
          <p:cNvCxnSpPr>
            <a:cxnSpLocks/>
          </p:cNvCxnSpPr>
          <p:nvPr/>
        </p:nvCxnSpPr>
        <p:spPr>
          <a:xfrm flipH="1">
            <a:off x="6944139" y="2888974"/>
            <a:ext cx="2584174" cy="1"/>
          </a:xfrm>
          <a:prstGeom prst="line">
            <a:avLst/>
          </a:prstGeom>
          <a:ln w="38100">
            <a:solidFill>
              <a:srgbClr val="75CE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D77C77F-FF9C-46F0-82A7-2B59A5003407}"/>
              </a:ext>
            </a:extLst>
          </p:cNvPr>
          <p:cNvCxnSpPr>
            <a:cxnSpLocks/>
          </p:cNvCxnSpPr>
          <p:nvPr/>
        </p:nvCxnSpPr>
        <p:spPr>
          <a:xfrm flipV="1">
            <a:off x="5936974" y="2888974"/>
            <a:ext cx="1007165" cy="2416534"/>
          </a:xfrm>
          <a:prstGeom prst="line">
            <a:avLst/>
          </a:prstGeom>
          <a:ln w="38100">
            <a:solidFill>
              <a:srgbClr val="75CE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0F96CD8-6017-49DA-8A4E-59B5FF2D3AD9}"/>
              </a:ext>
            </a:extLst>
          </p:cNvPr>
          <p:cNvCxnSpPr>
            <a:cxnSpLocks/>
          </p:cNvCxnSpPr>
          <p:nvPr/>
        </p:nvCxnSpPr>
        <p:spPr>
          <a:xfrm flipH="1">
            <a:off x="5245985" y="5325386"/>
            <a:ext cx="690989" cy="203089"/>
          </a:xfrm>
          <a:prstGeom prst="line">
            <a:avLst/>
          </a:prstGeom>
          <a:ln w="38100">
            <a:solidFill>
              <a:srgbClr val="75CE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A0B5970-BD37-41C8-90A7-71A473DCE35E}"/>
              </a:ext>
            </a:extLst>
          </p:cNvPr>
          <p:cNvSpPr txBox="1"/>
          <p:nvPr/>
        </p:nvSpPr>
        <p:spPr>
          <a:xfrm>
            <a:off x="10183745" y="3835631"/>
            <a:ext cx="14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Density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F14EB23C-007F-4952-8A2D-F17735367DD5}"/>
              </a:ext>
            </a:extLst>
          </p:cNvPr>
          <p:cNvSpPr/>
          <p:nvPr/>
        </p:nvSpPr>
        <p:spPr>
          <a:xfrm rot="2806843">
            <a:off x="4325616" y="4647752"/>
            <a:ext cx="1291104" cy="41831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979CCF-BA37-4FF6-AAF5-4ECD1D2DD20B}"/>
              </a:ext>
            </a:extLst>
          </p:cNvPr>
          <p:cNvSpPr txBox="1"/>
          <p:nvPr/>
        </p:nvSpPr>
        <p:spPr>
          <a:xfrm>
            <a:off x="728870" y="3295725"/>
            <a:ext cx="4265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Lower chance of colonisation</a:t>
            </a:r>
          </a:p>
          <a:p>
            <a:r>
              <a:rPr lang="en-GB" sz="2800" dirty="0">
                <a:solidFill>
                  <a:srgbClr val="C00000"/>
                </a:solidFill>
              </a:rPr>
              <a:t>Higher chance of extinction</a:t>
            </a:r>
          </a:p>
        </p:txBody>
      </p:sp>
    </p:spTree>
    <p:extLst>
      <p:ext uri="{BB962C8B-B14F-4D97-AF65-F5344CB8AC3E}">
        <p14:creationId xmlns:p14="http://schemas.microsoft.com/office/powerpoint/2010/main" val="31115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8" grpId="0"/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63BAE8-E48C-40BD-B568-DA375CF66886}"/>
              </a:ext>
            </a:extLst>
          </p:cNvPr>
          <p:cNvSpPr txBox="1"/>
          <p:nvPr/>
        </p:nvSpPr>
        <p:spPr>
          <a:xfrm>
            <a:off x="308225" y="0"/>
            <a:ext cx="11506200" cy="1077218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KEY QUESTION: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processes might limit the rate of spatial spread?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0679B3-22C4-4D1B-8665-02D91711983E}"/>
              </a:ext>
            </a:extLst>
          </p:cNvPr>
          <p:cNvSpPr txBox="1"/>
          <p:nvPr/>
        </p:nvSpPr>
        <p:spPr>
          <a:xfrm>
            <a:off x="603333" y="1898650"/>
            <a:ext cx="10915984" cy="156966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Species translocations offer a unique opportunity to learn more!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9E61CA-002B-4B46-A236-2009453970D3}"/>
              </a:ext>
            </a:extLst>
          </p:cNvPr>
          <p:cNvSpPr txBox="1"/>
          <p:nvPr/>
        </p:nvSpPr>
        <p:spPr>
          <a:xfrm>
            <a:off x="1981200" y="4457700"/>
            <a:ext cx="756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(…with benefits to conservation of course!)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CBEEF1-1583-4CA2-A829-B4AD78E90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8828470" y="4709437"/>
            <a:ext cx="2690847" cy="2148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30DC98-E50C-454D-917B-E788C5F57C4B}"/>
              </a:ext>
            </a:extLst>
          </p:cNvPr>
          <p:cNvSpPr txBox="1"/>
          <p:nvPr/>
        </p:nvSpPr>
        <p:spPr>
          <a:xfrm rot="521979">
            <a:off x="10715474" y="4257644"/>
            <a:ext cx="13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81B191-B62B-4070-8F23-1894ACE7F7B5}"/>
              </a:ext>
            </a:extLst>
          </p:cNvPr>
          <p:cNvSpPr txBox="1"/>
          <p:nvPr/>
        </p:nvSpPr>
        <p:spPr>
          <a:xfrm rot="1805246">
            <a:off x="10843041" y="4672229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C090D3-FCF1-417D-A519-3176F0F2CF5B}"/>
              </a:ext>
            </a:extLst>
          </p:cNvPr>
          <p:cNvSpPr txBox="1"/>
          <p:nvPr/>
        </p:nvSpPr>
        <p:spPr>
          <a:xfrm rot="20763170">
            <a:off x="10482987" y="4162516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56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8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591"/>
            <a:ext cx="7142306" cy="4777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182" y="0"/>
            <a:ext cx="8992958" cy="7039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467826" y="6251565"/>
            <a:ext cx="1660980" cy="606435"/>
            <a:chOff x="637407" y="19597354"/>
            <a:chExt cx="2066314" cy="60643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37407" y="19706422"/>
              <a:ext cx="2046066" cy="13469"/>
            </a:xfrm>
            <a:prstGeom prst="line">
              <a:avLst/>
            </a:prstGeom>
            <a:ln w="38100" cap="sq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1131" y="19597354"/>
              <a:ext cx="0" cy="22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03721" y="19631504"/>
              <a:ext cx="0" cy="22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71697" y="19742124"/>
              <a:ext cx="1176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3 km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6662218" y="401770"/>
            <a:ext cx="678098" cy="282076"/>
          </a:xfrm>
          <a:prstGeom prst="ellipse">
            <a:avLst/>
          </a:prstGeom>
          <a:solidFill>
            <a:srgbClr val="4828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8674" y="358142"/>
            <a:ext cx="22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Release locations 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8674" y="976421"/>
            <a:ext cx="22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Waterway=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22835" y="1161087"/>
            <a:ext cx="6843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20914188">
            <a:off x="115713" y="740285"/>
            <a:ext cx="6522101" cy="5536390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63500">
            <a:solidFill>
              <a:schemeClr val="tx1"/>
            </a:solidFill>
            <a:prstDash val="sysDash"/>
          </a:ln>
          <a:scene3d>
            <a:camera prst="orthographicFront">
              <a:rot lat="36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Up Arrow 22"/>
          <p:cNvSpPr/>
          <p:nvPr/>
        </p:nvSpPr>
        <p:spPr>
          <a:xfrm rot="3702946">
            <a:off x="6343317" y="1973824"/>
            <a:ext cx="326571" cy="73483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400" y="0"/>
            <a:ext cx="36040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Reintroduction experiment 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13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E9C4D34-DF93-4495-B42B-8ADE50BC6227}"/>
              </a:ext>
            </a:extLst>
          </p:cNvPr>
          <p:cNvGrpSpPr/>
          <p:nvPr/>
        </p:nvGrpSpPr>
        <p:grpSpPr>
          <a:xfrm>
            <a:off x="2973361" y="0"/>
            <a:ext cx="9218639" cy="7212720"/>
            <a:chOff x="36051585" y="10591943"/>
            <a:chExt cx="11450150" cy="89633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9147F6E-BE8A-4335-ADFA-74CDC8054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51585" y="10591943"/>
              <a:ext cx="11450150" cy="896332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B75FD2E-C725-4D6E-BE12-F696914FB82D}"/>
                </a:ext>
              </a:extLst>
            </p:cNvPr>
            <p:cNvSpPr/>
            <p:nvPr/>
          </p:nvSpPr>
          <p:spPr>
            <a:xfrm rot="1869141">
              <a:off x="41739889" y="15058584"/>
              <a:ext cx="206677" cy="118784"/>
            </a:xfrm>
            <a:prstGeom prst="rect">
              <a:avLst/>
            </a:prstGeom>
            <a:solidFill>
              <a:srgbClr val="3168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7E5AC60-72C4-4815-B4B6-A36DF66BFA35}"/>
                </a:ext>
              </a:extLst>
            </p:cNvPr>
            <p:cNvSpPr/>
            <p:nvPr/>
          </p:nvSpPr>
          <p:spPr>
            <a:xfrm rot="959588">
              <a:off x="40973418" y="14735269"/>
              <a:ext cx="206677" cy="110836"/>
            </a:xfrm>
            <a:prstGeom prst="rect">
              <a:avLst/>
            </a:prstGeom>
            <a:solidFill>
              <a:srgbClr val="3168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706575" y="2673882"/>
            <a:ext cx="219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Persistent 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6451" y="4007547"/>
            <a:ext cx="3071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Transient periphery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42382" y="3240679"/>
            <a:ext cx="1520042" cy="178130"/>
          </a:xfrm>
          <a:prstGeom prst="roundRect">
            <a:avLst/>
          </a:prstGeom>
          <a:solidFill>
            <a:srgbClr val="316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042382" y="4525172"/>
            <a:ext cx="1520042" cy="178130"/>
          </a:xfrm>
          <a:prstGeom prst="roundRect">
            <a:avLst/>
          </a:prstGeom>
          <a:solidFill>
            <a:srgbClr val="6DC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061" y="2167003"/>
            <a:ext cx="43841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Population established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Most of catchment never colonised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persistent core emerged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Some long distance colonisation - transient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6EA474-FFF3-4108-A20F-1DA6B06C8362}"/>
              </a:ext>
            </a:extLst>
          </p:cNvPr>
          <p:cNvSpPr txBox="1"/>
          <p:nvPr/>
        </p:nvSpPr>
        <p:spPr>
          <a:xfrm>
            <a:off x="279400" y="0"/>
            <a:ext cx="36040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Reintroduction experiment 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301CF39-EEE9-4AC2-8CE2-DC0FC413D06A}"/>
              </a:ext>
            </a:extLst>
          </p:cNvPr>
          <p:cNvGrpSpPr/>
          <p:nvPr/>
        </p:nvGrpSpPr>
        <p:grpSpPr>
          <a:xfrm>
            <a:off x="4859306" y="4887986"/>
            <a:ext cx="1660980" cy="606435"/>
            <a:chOff x="637407" y="19597354"/>
            <a:chExt cx="2066314" cy="60643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1C64A99-EBEE-432D-86B7-EEB7E28E76D8}"/>
                </a:ext>
              </a:extLst>
            </p:cNvPr>
            <p:cNvCxnSpPr/>
            <p:nvPr/>
          </p:nvCxnSpPr>
          <p:spPr>
            <a:xfrm>
              <a:off x="637407" y="19706422"/>
              <a:ext cx="2046066" cy="13469"/>
            </a:xfrm>
            <a:prstGeom prst="line">
              <a:avLst/>
            </a:prstGeom>
            <a:ln w="38100" cap="sq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07DF5ECF-5631-4263-9836-09DEDD39DE4B}"/>
                </a:ext>
              </a:extLst>
            </p:cNvPr>
            <p:cNvCxnSpPr/>
            <p:nvPr/>
          </p:nvCxnSpPr>
          <p:spPr>
            <a:xfrm>
              <a:off x="641131" y="19597354"/>
              <a:ext cx="0" cy="22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0422942-22D2-4673-80D3-1155D0485BCD}"/>
                </a:ext>
              </a:extLst>
            </p:cNvPr>
            <p:cNvCxnSpPr/>
            <p:nvPr/>
          </p:nvCxnSpPr>
          <p:spPr>
            <a:xfrm>
              <a:off x="2703721" y="19631504"/>
              <a:ext cx="0" cy="22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33AA667-9EA8-4A80-9303-43B13B0C2293}"/>
                </a:ext>
              </a:extLst>
            </p:cNvPr>
            <p:cNvSpPr txBox="1"/>
            <p:nvPr/>
          </p:nvSpPr>
          <p:spPr>
            <a:xfrm>
              <a:off x="1071697" y="19742124"/>
              <a:ext cx="1176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3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FB4F21-2B23-4832-8E90-D7D98B3BF238}"/>
              </a:ext>
            </a:extLst>
          </p:cNvPr>
          <p:cNvSpPr/>
          <p:nvPr/>
        </p:nvSpPr>
        <p:spPr>
          <a:xfrm>
            <a:off x="8005707" y="3009846"/>
            <a:ext cx="124153" cy="371529"/>
          </a:xfrm>
          <a:prstGeom prst="rect">
            <a:avLst/>
          </a:prstGeom>
          <a:solidFill>
            <a:srgbClr val="6DC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81D1CF7-6986-45F7-BF5D-C4AC03528CC6}"/>
              </a:ext>
            </a:extLst>
          </p:cNvPr>
          <p:cNvSpPr/>
          <p:nvPr/>
        </p:nvSpPr>
        <p:spPr>
          <a:xfrm rot="1029585">
            <a:off x="7991842" y="3360156"/>
            <a:ext cx="124153" cy="126886"/>
          </a:xfrm>
          <a:prstGeom prst="rect">
            <a:avLst/>
          </a:prstGeom>
          <a:solidFill>
            <a:srgbClr val="6DC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8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3D6782-8802-46DB-A77F-94BF81555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7158651" y="4909183"/>
            <a:ext cx="2690847" cy="2148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A79043-4F5A-40CB-A1DF-AF3D82DA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5" y="1923393"/>
            <a:ext cx="10618855" cy="1343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Our reintroduction:</a:t>
            </a:r>
            <a:r>
              <a:rPr lang="en-GB" sz="3200" b="1" dirty="0"/>
              <a:t> </a:t>
            </a:r>
            <a:r>
              <a:rPr lang="en-GB" sz="3200" b="1" u="sng" dirty="0"/>
              <a:t>Maximum</a:t>
            </a:r>
            <a:r>
              <a:rPr lang="en-GB" sz="3200" dirty="0"/>
              <a:t> of ~ 1.7 km</a:t>
            </a:r>
            <a:endParaRPr lang="en-GB" dirty="0"/>
          </a:p>
          <a:p>
            <a:pPr marL="0" indent="0">
              <a:buNone/>
            </a:pPr>
            <a:r>
              <a:rPr lang="en-GB" sz="3200" dirty="0"/>
              <a:t>More established populations: </a:t>
            </a:r>
            <a:r>
              <a:rPr lang="en-GB" sz="3200" b="1" u="sng" dirty="0"/>
              <a:t>Mean</a:t>
            </a:r>
            <a:r>
              <a:rPr lang="en-GB" sz="3200" dirty="0"/>
              <a:t> of 1.8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87CDF6-B50F-41B7-A91E-55C463535FE3}"/>
              </a:ext>
            </a:extLst>
          </p:cNvPr>
          <p:cNvSpPr txBox="1"/>
          <p:nvPr/>
        </p:nvSpPr>
        <p:spPr>
          <a:xfrm>
            <a:off x="308225" y="0"/>
            <a:ext cx="11506200" cy="1446550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400" dirty="0">
                <a:solidFill>
                  <a:srgbClr val="FFFFFF"/>
                </a:solidFill>
              </a:rPr>
              <a:t>1. Small scale of colonisation compared to known water vole dispersal ability…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F9DEB3-A5E3-4CE8-BF3A-F1A09297C585}"/>
              </a:ext>
            </a:extLst>
          </p:cNvPr>
          <p:cNvSpPr txBox="1"/>
          <p:nvPr/>
        </p:nvSpPr>
        <p:spPr>
          <a:xfrm>
            <a:off x="308225" y="3429000"/>
            <a:ext cx="11506200" cy="1446550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400" dirty="0">
                <a:solidFill>
                  <a:srgbClr val="FFFFFF"/>
                </a:solidFill>
              </a:rPr>
              <a:t>2. Presence of voles in surrounding waterway more important than habitat quality…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EFB81E1-BF71-45CF-A2B0-3D699808E20C}"/>
              </a:ext>
            </a:extLst>
          </p:cNvPr>
          <p:cNvSpPr txBox="1">
            <a:spLocks/>
          </p:cNvSpPr>
          <p:nvPr/>
        </p:nvSpPr>
        <p:spPr>
          <a:xfrm>
            <a:off x="308225" y="5352393"/>
            <a:ext cx="8047499" cy="102876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Though habitat key for persistence</a:t>
            </a:r>
          </a:p>
          <a:p>
            <a:endParaRPr lang="en-GB" dirty="0"/>
          </a:p>
          <a:p>
            <a:pPr marL="0" indent="0">
              <a:buFont typeface="Tw Cen MT" panose="020B0602020104020603" pitchFamily="34" charset="0"/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8AF722-4777-46F8-A9CC-62723F445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9501153" y="4747050"/>
            <a:ext cx="2690847" cy="2148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44C615-D926-45DC-9B42-ECC9B3EC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8674497" y="5306875"/>
            <a:ext cx="2690847" cy="214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7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F0A612-A1E7-4C00-9F0F-AC055D73891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47552" b="8061"/>
          <a:stretch/>
        </p:blipFill>
        <p:spPr>
          <a:xfrm>
            <a:off x="6003670" y="14231"/>
            <a:ext cx="6188330" cy="2935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BC988F0-2A94-47E9-ACB6-9CD9FD5B4E3E}"/>
              </a:ext>
            </a:extLst>
          </p:cNvPr>
          <p:cNvGrpSpPr/>
          <p:nvPr/>
        </p:nvGrpSpPr>
        <p:grpSpPr>
          <a:xfrm>
            <a:off x="-1933919" y="-177361"/>
            <a:ext cx="9218639" cy="7212720"/>
            <a:chOff x="36051585" y="10591943"/>
            <a:chExt cx="11450150" cy="89633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B264C5C-2576-4F60-9D1C-F8ED5BEEA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51585" y="10591943"/>
              <a:ext cx="11450150" cy="896332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7AEF499-B795-43A9-B957-4F27B15F3C12}"/>
                </a:ext>
              </a:extLst>
            </p:cNvPr>
            <p:cNvSpPr/>
            <p:nvPr/>
          </p:nvSpPr>
          <p:spPr>
            <a:xfrm rot="1869141">
              <a:off x="41739889" y="15058584"/>
              <a:ext cx="206677" cy="118784"/>
            </a:xfrm>
            <a:prstGeom prst="rect">
              <a:avLst/>
            </a:prstGeom>
            <a:solidFill>
              <a:srgbClr val="3168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7AB4DAD-07F7-4353-B223-5DC42CADDAD2}"/>
                </a:ext>
              </a:extLst>
            </p:cNvPr>
            <p:cNvSpPr/>
            <p:nvPr/>
          </p:nvSpPr>
          <p:spPr>
            <a:xfrm rot="959588">
              <a:off x="40973418" y="14735269"/>
              <a:ext cx="206677" cy="110836"/>
            </a:xfrm>
            <a:prstGeom prst="rect">
              <a:avLst/>
            </a:prstGeom>
            <a:solidFill>
              <a:srgbClr val="3168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7F4A5AB-F66D-425D-B5B1-B84BE85712B4}"/>
              </a:ext>
            </a:extLst>
          </p:cNvPr>
          <p:cNvGrpSpPr/>
          <p:nvPr/>
        </p:nvGrpSpPr>
        <p:grpSpPr>
          <a:xfrm>
            <a:off x="267215" y="5710946"/>
            <a:ext cx="1660980" cy="606435"/>
            <a:chOff x="637407" y="19597354"/>
            <a:chExt cx="2066314" cy="60643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7C0BDED4-417A-47CA-B60B-31913E4040C0}"/>
                </a:ext>
              </a:extLst>
            </p:cNvPr>
            <p:cNvCxnSpPr/>
            <p:nvPr/>
          </p:nvCxnSpPr>
          <p:spPr>
            <a:xfrm>
              <a:off x="637407" y="19706422"/>
              <a:ext cx="2046066" cy="13469"/>
            </a:xfrm>
            <a:prstGeom prst="line">
              <a:avLst/>
            </a:prstGeom>
            <a:ln w="38100" cap="sq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EE18F1C-AABB-41F9-95B8-8D51778F0D85}"/>
                </a:ext>
              </a:extLst>
            </p:cNvPr>
            <p:cNvCxnSpPr/>
            <p:nvPr/>
          </p:nvCxnSpPr>
          <p:spPr>
            <a:xfrm>
              <a:off x="641131" y="19597354"/>
              <a:ext cx="0" cy="22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EF6C4D59-E9A7-4147-A931-FA149D0474FF}"/>
                </a:ext>
              </a:extLst>
            </p:cNvPr>
            <p:cNvCxnSpPr/>
            <p:nvPr/>
          </p:nvCxnSpPr>
          <p:spPr>
            <a:xfrm>
              <a:off x="2703721" y="19631504"/>
              <a:ext cx="0" cy="22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A275381-5472-49B1-853E-4148BCCC9E97}"/>
                </a:ext>
              </a:extLst>
            </p:cNvPr>
            <p:cNvSpPr txBox="1"/>
            <p:nvPr/>
          </p:nvSpPr>
          <p:spPr>
            <a:xfrm>
              <a:off x="1071697" y="19742124"/>
              <a:ext cx="1176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3 km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F3C71E-BA8A-4F17-B21E-5CF6F96CB158}"/>
              </a:ext>
            </a:extLst>
          </p:cNvPr>
          <p:cNvSpPr/>
          <p:nvPr/>
        </p:nvSpPr>
        <p:spPr>
          <a:xfrm>
            <a:off x="1701800" y="1051455"/>
            <a:ext cx="2667000" cy="26427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68BE19B-F6BE-4764-B766-3AF1588F6240}"/>
              </a:ext>
            </a:extLst>
          </p:cNvPr>
          <p:cNvSpPr/>
          <p:nvPr/>
        </p:nvSpPr>
        <p:spPr>
          <a:xfrm>
            <a:off x="3073359" y="2949781"/>
            <a:ext cx="124153" cy="371529"/>
          </a:xfrm>
          <a:prstGeom prst="rect">
            <a:avLst/>
          </a:prstGeom>
          <a:solidFill>
            <a:srgbClr val="6DC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F7B2863-34EA-4894-BF53-8EF438809243}"/>
              </a:ext>
            </a:extLst>
          </p:cNvPr>
          <p:cNvSpPr/>
          <p:nvPr/>
        </p:nvSpPr>
        <p:spPr>
          <a:xfrm rot="1029585">
            <a:off x="3059494" y="3300091"/>
            <a:ext cx="124153" cy="126886"/>
          </a:xfrm>
          <a:prstGeom prst="rect">
            <a:avLst/>
          </a:prstGeom>
          <a:solidFill>
            <a:srgbClr val="6DC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4D9781-F8BE-44CA-A96C-34FC539E39DC}"/>
              </a:ext>
            </a:extLst>
          </p:cNvPr>
          <p:cNvSpPr txBox="1"/>
          <p:nvPr/>
        </p:nvSpPr>
        <p:spPr>
          <a:xfrm>
            <a:off x="6764344" y="3192076"/>
            <a:ext cx="4666982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No breeding occurred outside the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D10F5B-8155-4EF4-BCE3-48E2A3F82D7A}"/>
              </a:ext>
            </a:extLst>
          </p:cNvPr>
          <p:cNvSpPr txBox="1"/>
          <p:nvPr/>
        </p:nvSpPr>
        <p:spPr>
          <a:xfrm>
            <a:off x="6764344" y="4772167"/>
            <a:ext cx="4666982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Clustering around “breeding centres” </a:t>
            </a:r>
          </a:p>
        </p:txBody>
      </p:sp>
    </p:spTree>
    <p:extLst>
      <p:ext uri="{BB962C8B-B14F-4D97-AF65-F5344CB8AC3E}">
        <p14:creationId xmlns:p14="http://schemas.microsoft.com/office/powerpoint/2010/main" val="14324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61848" y="6336579"/>
            <a:ext cx="3636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John Davis –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Manwood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Wildlife Heritage group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Suffolk Wildlife Trust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2042605-BC96-4FAD-A145-2EBA6E9B31B9}"/>
              </a:ext>
            </a:extLst>
          </p:cNvPr>
          <p:cNvGrpSpPr/>
          <p:nvPr/>
        </p:nvGrpSpPr>
        <p:grpSpPr>
          <a:xfrm>
            <a:off x="117027" y="1118641"/>
            <a:ext cx="11957946" cy="4796476"/>
            <a:chOff x="1024012" y="2260340"/>
            <a:chExt cx="11957946" cy="4796476"/>
          </a:xfrm>
        </p:grpSpPr>
        <p:pic>
          <p:nvPicPr>
            <p:cNvPr id="12" name="Picture 4" descr="http://mwhg.org.uk/wordpress/wp-content/uploads/2014/10/WaterVoleHabitat-300x20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12" y="2657142"/>
              <a:ext cx="4931737" cy="338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235891" y="2260340"/>
              <a:ext cx="4507980" cy="40649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295729" y="3217883"/>
              <a:ext cx="2226227" cy="1300652"/>
              <a:chOff x="7715032" y="1120307"/>
              <a:chExt cx="4397446" cy="241106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9421631" y="1382810"/>
                <a:ext cx="2690847" cy="2148563"/>
                <a:chOff x="812075" y="2410159"/>
                <a:chExt cx="4735823" cy="378513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9147" b="74408" l="25000" r="6653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855" t="15451" r="28164" b="25479"/>
                <a:stretch/>
              </p:blipFill>
              <p:spPr>
                <a:xfrm>
                  <a:off x="812075" y="2410159"/>
                  <a:ext cx="4735823" cy="3785135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880" b="89820" l="0" r="99792"/>
                          </a14:imgEffect>
                          <a14:imgEffect>
                            <a14:colorTemperature colorTemp="6464"/>
                          </a14:imgEffect>
                          <a14:imgEffect>
                            <a14:saturation sat="8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699" y="2716522"/>
                  <a:ext cx="1774279" cy="185190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0" r="97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9477" y="4527349"/>
                  <a:ext cx="931673" cy="931673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7715032" y="1120307"/>
                <a:ext cx="2840052" cy="2214423"/>
                <a:chOff x="2760511" y="2823062"/>
                <a:chExt cx="2328381" cy="185335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9147" b="74408" l="25000" r="6653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855" t="15451" r="28164" b="25479"/>
                <a:stretch/>
              </p:blipFill>
              <p:spPr>
                <a:xfrm>
                  <a:off x="2760511" y="2823062"/>
                  <a:ext cx="2328381" cy="1853350"/>
                </a:xfrm>
                <a:prstGeom prst="rect">
                  <a:avLst/>
                </a:prstGeom>
              </p:spPr>
            </p:pic>
            <p:pic>
              <p:nvPicPr>
                <p:cNvPr id="10" name="Picture 10" descr="https://www.stayathomemum.com.au/wp-content/uploads/2011/12/23.jp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3509" y="3094710"/>
                  <a:ext cx="991701" cy="660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0" name="Group 29"/>
            <p:cNvGrpSpPr/>
            <p:nvPr/>
          </p:nvGrpSpPr>
          <p:grpSpPr>
            <a:xfrm>
              <a:off x="1248072" y="3693703"/>
              <a:ext cx="1235992" cy="1098849"/>
              <a:chOff x="812075" y="2410159"/>
              <a:chExt cx="4735823" cy="37851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812075" y="2410159"/>
                <a:ext cx="4735823" cy="378513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80" b="89820" l="0" r="99792"/>
                        </a14:imgEffect>
                        <a14:imgEffect>
                          <a14:colorTemperature colorTemp="6464"/>
                        </a14:imgEffect>
                        <a14:imgEffect>
                          <a14:saturation sa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699" y="2716522"/>
                <a:ext cx="1774279" cy="185190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0" r="97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9477" y="4527349"/>
                <a:ext cx="931673" cy="931673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2011256" y="3335139"/>
              <a:ext cx="1297282" cy="1072114"/>
              <a:chOff x="2364563" y="2987641"/>
              <a:chExt cx="2328381" cy="185335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2364563" y="2987641"/>
                <a:ext cx="2328381" cy="1853350"/>
              </a:xfrm>
              <a:prstGeom prst="rect">
                <a:avLst/>
              </a:prstGeom>
            </p:spPr>
          </p:pic>
          <p:pic>
            <p:nvPicPr>
              <p:cNvPr id="36" name="Picture 10" descr="https://www.stayathomemum.com.au/wp-content/uploads/2011/12/23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040" y="3253595"/>
                <a:ext cx="991701" cy="660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Picture 4" descr="http://mwhg.org.uk/wordpress/wp-content/uploads/2014/10/WaterVoleHabitat-300x20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0221" y="3427033"/>
              <a:ext cx="4931737" cy="338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Oval 86"/>
            <p:cNvSpPr/>
            <p:nvPr/>
          </p:nvSpPr>
          <p:spPr>
            <a:xfrm>
              <a:off x="8281622" y="2991875"/>
              <a:ext cx="4507980" cy="40649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508063" y="4483644"/>
              <a:ext cx="1121814" cy="935296"/>
              <a:chOff x="6511833" y="2415893"/>
              <a:chExt cx="4735823" cy="4032118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6511833" y="2415893"/>
                <a:ext cx="4735823" cy="3785135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0" b="99800" l="267" r="99733"/>
                        </a14:imgEffect>
                        <a14:imgEffect>
                          <a14:colorTemperature colorTemp="6472"/>
                        </a14:imgEffect>
                        <a14:imgEffect>
                          <a14:saturation sa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9744" y="2796433"/>
                <a:ext cx="1350934" cy="1350934"/>
              </a:xfrm>
              <a:prstGeom prst="rect">
                <a:avLst/>
              </a:prstGeom>
              <a:scene3d>
                <a:camera prst="orthographicFront">
                  <a:rot lat="0" lon="600000" rev="0"/>
                </a:camera>
                <a:lightRig rig="threePt" dir="t"/>
              </a:scene3d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5300" y="5207067"/>
                <a:ext cx="1240944" cy="1240944"/>
              </a:xfrm>
              <a:prstGeom prst="rect">
                <a:avLst/>
              </a:prstGeom>
            </p:spPr>
          </p:pic>
        </p:grpSp>
        <p:grpSp>
          <p:nvGrpSpPr>
            <p:cNvPr id="120" name="Group 119"/>
            <p:cNvGrpSpPr/>
            <p:nvPr/>
          </p:nvGrpSpPr>
          <p:grpSpPr>
            <a:xfrm>
              <a:off x="4083025" y="4062001"/>
              <a:ext cx="1121814" cy="935296"/>
              <a:chOff x="6511833" y="2415893"/>
              <a:chExt cx="4735823" cy="4032118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6511833" y="2415893"/>
                <a:ext cx="4735823" cy="3785133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0" b="99800" l="267" r="99733"/>
                        </a14:imgEffect>
                        <a14:imgEffect>
                          <a14:colorTemperature colorTemp="6472"/>
                        </a14:imgEffect>
                        <a14:imgEffect>
                          <a14:saturation sa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9744" y="2796433"/>
                <a:ext cx="1350934" cy="1350934"/>
              </a:xfrm>
              <a:prstGeom prst="rect">
                <a:avLst/>
              </a:prstGeom>
              <a:scene3d>
                <a:camera prst="orthographicFront">
                  <a:rot lat="0" lon="600000" rev="0"/>
                </a:camera>
                <a:lightRig rig="threePt" dir="t"/>
              </a:scene3d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5300" y="5207067"/>
                <a:ext cx="1240944" cy="1240944"/>
              </a:xfrm>
              <a:prstGeom prst="rect">
                <a:avLst/>
              </a:prstGeom>
            </p:spPr>
          </p:pic>
        </p:grpSp>
        <p:grpSp>
          <p:nvGrpSpPr>
            <p:cNvPr id="124" name="Group 123"/>
            <p:cNvGrpSpPr/>
            <p:nvPr/>
          </p:nvGrpSpPr>
          <p:grpSpPr>
            <a:xfrm>
              <a:off x="4554046" y="4390916"/>
              <a:ext cx="1121814" cy="935296"/>
              <a:chOff x="6511833" y="2415893"/>
              <a:chExt cx="4735823" cy="4032118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9147" b="74408" l="25000" r="665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5" t="15451" r="28164" b="25479"/>
              <a:stretch/>
            </p:blipFill>
            <p:spPr>
              <a:xfrm>
                <a:off x="6511833" y="2415893"/>
                <a:ext cx="4735823" cy="3785135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0" b="99800" l="267" r="99733"/>
                        </a14:imgEffect>
                        <a14:imgEffect>
                          <a14:colorTemperature colorTemp="6472"/>
                        </a14:imgEffect>
                        <a14:imgEffect>
                          <a14:saturation sa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9744" y="2796433"/>
                <a:ext cx="1350934" cy="1350934"/>
              </a:xfrm>
              <a:prstGeom prst="rect">
                <a:avLst/>
              </a:prstGeom>
              <a:scene3d>
                <a:camera prst="orthographicFront">
                  <a:rot lat="0" lon="600000" rev="0"/>
                </a:camera>
                <a:lightRig rig="threePt" dir="t"/>
              </a:scene3d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5300" y="5207067"/>
                <a:ext cx="1240944" cy="1240944"/>
              </a:xfrm>
              <a:prstGeom prst="rect">
                <a:avLst/>
              </a:prstGeom>
            </p:spPr>
          </p:pic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65678CC-01A5-48A6-9CFD-EBF6B43A843C}"/>
              </a:ext>
            </a:extLst>
          </p:cNvPr>
          <p:cNvSpPr txBox="1"/>
          <p:nvPr/>
        </p:nvSpPr>
        <p:spPr>
          <a:xfrm>
            <a:off x="308225" y="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800" dirty="0">
                <a:solidFill>
                  <a:srgbClr val="FFFFFF"/>
                </a:solidFill>
              </a:rPr>
              <a:t>Voles are attracted to other voles…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8897571-C09F-4506-B5CC-2EBE6EBE7F1B}"/>
              </a:ext>
            </a:extLst>
          </p:cNvPr>
          <p:cNvSpPr txBox="1"/>
          <p:nvPr/>
        </p:nvSpPr>
        <p:spPr>
          <a:xfrm>
            <a:off x="3180774" y="6202762"/>
            <a:ext cx="8633651" cy="646331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GB" sz="3600" dirty="0">
                <a:solidFill>
                  <a:srgbClr val="FFFFFF"/>
                </a:solidFill>
              </a:rPr>
              <a:t>… So suitable, empty habitat remains empty</a:t>
            </a:r>
          </a:p>
        </p:txBody>
      </p:sp>
    </p:spTree>
    <p:extLst>
      <p:ext uri="{BB962C8B-B14F-4D97-AF65-F5344CB8AC3E}">
        <p14:creationId xmlns:p14="http://schemas.microsoft.com/office/powerpoint/2010/main" val="261967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7D6860-23C9-43B4-BF55-5B75433D8595}"/>
              </a:ext>
            </a:extLst>
          </p:cNvPr>
          <p:cNvSpPr txBox="1"/>
          <p:nvPr/>
        </p:nvSpPr>
        <p:spPr>
          <a:xfrm>
            <a:off x="308225" y="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800" dirty="0">
                <a:solidFill>
                  <a:srgbClr val="FFFFFF"/>
                </a:solidFill>
              </a:rPr>
              <a:t>It’s hard to find a mate in an empty world…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7047943-F324-45F7-8641-1E935C7C88A4}"/>
              </a:ext>
            </a:extLst>
          </p:cNvPr>
          <p:cNvSpPr/>
          <p:nvPr/>
        </p:nvSpPr>
        <p:spPr>
          <a:xfrm>
            <a:off x="-930026" y="4610100"/>
            <a:ext cx="14493625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BBF58A-0E34-4BF6-B562-68603A2B0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08225" y="7810500"/>
            <a:ext cx="1908647" cy="1523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B622E1-17D0-466C-BE13-405719E9A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455123" y="7429500"/>
            <a:ext cx="1908647" cy="1523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186BAD-8C60-48E8-BB34-CF12D8B3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9748919" y="7524749"/>
            <a:ext cx="1908647" cy="1523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31223A-BA47-4E8F-B813-3104E458B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4775614" y="8953499"/>
            <a:ext cx="1908647" cy="15239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90610C2-9EB4-408B-8B31-520098AD68FF}"/>
              </a:ext>
            </a:extLst>
          </p:cNvPr>
          <p:cNvSpPr/>
          <p:nvPr/>
        </p:nvSpPr>
        <p:spPr>
          <a:xfrm>
            <a:off x="308225" y="1641592"/>
            <a:ext cx="1666761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93E9DB1-EA54-46BF-BFAF-6A70DFEF89A0}"/>
              </a:ext>
            </a:extLst>
          </p:cNvPr>
          <p:cNvSpPr/>
          <p:nvPr/>
        </p:nvSpPr>
        <p:spPr>
          <a:xfrm>
            <a:off x="2689752" y="874344"/>
            <a:ext cx="2143011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A6FBCA-26FE-4F38-A793-F009AB8C4F41}"/>
              </a:ext>
            </a:extLst>
          </p:cNvPr>
          <p:cNvSpPr/>
          <p:nvPr/>
        </p:nvSpPr>
        <p:spPr>
          <a:xfrm>
            <a:off x="6061325" y="943341"/>
            <a:ext cx="1508239" cy="20134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40D195F-08C8-4A8F-A2AA-CD54F3C5C627}"/>
              </a:ext>
            </a:extLst>
          </p:cNvPr>
          <p:cNvSpPr/>
          <p:nvPr/>
        </p:nvSpPr>
        <p:spPr>
          <a:xfrm>
            <a:off x="8798126" y="1801863"/>
            <a:ext cx="2231824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FD3DA77-584E-47C3-A073-1D4ABD7285E0}"/>
              </a:ext>
            </a:extLst>
          </p:cNvPr>
          <p:cNvSpPr/>
          <p:nvPr/>
        </p:nvSpPr>
        <p:spPr>
          <a:xfrm>
            <a:off x="2216872" y="3129448"/>
            <a:ext cx="1544385" cy="14169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521EF2A-D766-4760-A6D6-16CACFB90B85}"/>
              </a:ext>
            </a:extLst>
          </p:cNvPr>
          <p:cNvSpPr/>
          <p:nvPr/>
        </p:nvSpPr>
        <p:spPr>
          <a:xfrm>
            <a:off x="4280264" y="2476562"/>
            <a:ext cx="1860236" cy="1818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71780C2-1F98-4111-9640-5A9B90326167}"/>
              </a:ext>
            </a:extLst>
          </p:cNvPr>
          <p:cNvSpPr/>
          <p:nvPr/>
        </p:nvSpPr>
        <p:spPr>
          <a:xfrm>
            <a:off x="6925084" y="2912855"/>
            <a:ext cx="2143011" cy="1483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C00EDF-56E6-4352-A252-BCCB5C3F3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6903060" y="8629648"/>
            <a:ext cx="1908647" cy="15239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1EF831-71BA-4604-945E-B70C0E6F01C9}"/>
              </a:ext>
            </a:extLst>
          </p:cNvPr>
          <p:cNvSpPr txBox="1"/>
          <p:nvPr/>
        </p:nvSpPr>
        <p:spPr>
          <a:xfrm>
            <a:off x="1794307" y="5934297"/>
            <a:ext cx="7273788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Translocations can help solve the problem!</a:t>
            </a:r>
          </a:p>
        </p:txBody>
      </p:sp>
    </p:spTree>
    <p:extLst>
      <p:ext uri="{BB962C8B-B14F-4D97-AF65-F5344CB8AC3E}">
        <p14:creationId xmlns:p14="http://schemas.microsoft.com/office/powerpoint/2010/main" val="18121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0.01944 L 0.00429 -0.01944 C 0.00638 -0.02778 0.00885 -0.03588 0.01054 -0.04444 C 0.01145 -0.05 0.01132 -0.05579 0.01211 -0.06111 C 0.01393 -0.07523 0.01614 -0.08912 0.01836 -0.10278 C 0.01875 -0.10579 0.01927 -0.10856 0.01992 -0.11111 C 0.02239 -0.12245 0.02487 -0.13356 0.02773 -0.14444 C 0.02851 -0.14769 0.02981 -0.15 0.03086 -0.15278 C 0.04609 -0.20185 0.02968 -0.14954 0.03711 -0.17778 C 0.03945 -0.18727 0.04244 -0.1963 0.04492 -0.20556 C 0.04557 -0.20833 0.04583 -0.21134 0.04648 -0.21389 C 0.04791 -0.22153 0.04934 -0.22894 0.05117 -0.23611 C 0.05195 -0.24005 0.05325 -0.24352 0.05429 -0.24722 C 0.05846 -0.26481 0.0608 -0.28426 0.06679 -0.3 C 0.06992 -0.30833 0.0733 -0.31644 0.07617 -0.325 C 0.07851 -0.33218 0.0802 -0.34005 0.08242 -0.34722 C 0.08437 -0.35394 0.08658 -0.36019 0.08867 -0.36667 C 0.09921 -0.40162 0.0875 -0.36644 0.09804 -0.39722 C 0.09908 -0.4037 0.1 -0.41042 0.10117 -0.41667 C 0.10208 -0.42245 0.10351 -0.42778 0.10429 -0.43333 C 0.11028 -0.48032 0.10104 -0.42731 0.10898 -0.46944 C 0.11015 -0.48727 0.11211 -0.51111 0.11211 -0.52778 C 0.11211 -0.56042 0.11132 -0.59282 0.11054 -0.625 C 0.11028 -0.63171 0.10963 -0.63819 0.10898 -0.64444 C 0.10859 -0.64745 0.10781 -0.65 0.10742 -0.65278 C 0.10677 -0.65648 0.10638 -0.66042 0.10586 -0.66389 C 0.10481 -0.66968 0.10351 -0.675 0.10273 -0.68056 C 0.10169 -0.68773 0.09869 -0.71157 0.09648 -0.71944 C 0.09544 -0.72315 0.0944 -0.72708 0.09336 -0.73056 C 0.09231 -0.73356 0.09088 -0.73588 0.09023 -0.73889 C 0.0888 -0.74444 0.08854 -0.75046 0.08711 -0.75556 C 0.08177 -0.77454 0.08632 -0.75949 0.08086 -0.775 C 0.08007 -0.77731 0.07474 -0.79352 0.07304 -0.79722 C 0.07161 -0.80046 0.06966 -0.80255 0.06836 -0.80556 C 0.06705 -0.80833 0.06601 -0.81111 0.06523 -0.81389 C 0.06445 -0.81667 0.06458 -0.82014 0.06367 -0.82222 C 0.06093 -0.82847 0.05742 -0.83333 0.05429 -0.83889 C 0.05273 -0.84167 0.05078 -0.84398 0.04961 -0.84722 C 0.04231 -0.86667 0.04648 -0.86019 0.03867 -0.86944 C 0.03737 -0.87639 0.03697 -0.88079 0.03398 -0.88611 C 0.03255 -0.88866 0.03086 -0.88981 0.02929 -0.89167 C 0.0276 -0.90648 0.02773 -0.90093 0.02773 -0.90833 L 0.02773 -0.90833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65 -0.05555 L -0.02565 -0.05555 C -0.02721 -0.06296 -0.02852 -0.0706 -0.03034 -0.07777 C -0.03112 -0.08101 -0.03268 -0.0831 -0.03346 -0.08611 C -0.03633 -0.09722 -0.03906 -0.1081 -0.04128 -0.11944 C -0.04271 -0.12685 -0.04323 -0.13449 -0.0444 -0.14166 C -0.04583 -0.1493 -0.04779 -0.15648 -0.04909 -0.16388 C -0.04987 -0.16759 -0.05013 -0.17152 -0.05065 -0.175 C -0.05404 -0.1949 -0.05339 -0.18634 -0.05534 -0.20277 C -0.05599 -0.2074 -0.05599 -0.21226 -0.0569 -0.21666 C -0.05768 -0.2199 -0.05938 -0.22199 -0.06003 -0.225 C -0.06146 -0.23055 -0.06211 -0.23611 -0.06315 -0.24166 L -0.06471 -0.25 C -0.06524 -0.25277 -0.06589 -0.25555 -0.06628 -0.25833 C -0.0668 -0.26203 -0.06706 -0.26597 -0.06784 -0.26944 C -0.06862 -0.27268 -0.06992 -0.275 -0.07096 -0.27777 C -0.07149 -0.2824 -0.07201 -0.28726 -0.07253 -0.29166 C -0.07305 -0.2956 -0.07409 -0.29907 -0.07409 -0.30277 C -0.07409 -0.32338 -0.07331 -0.34375 -0.07253 -0.36388 C -0.07227 -0.37338 -0.07162 -0.38263 -0.07096 -0.39166 C -0.07044 -0.40069 -0.06927 -0.41574 -0.06784 -0.425 C -0.06745 -0.428 -0.0668 -0.43055 -0.06628 -0.43333 C -0.06576 -0.43703 -0.06537 -0.44097 -0.06471 -0.44444 C -0.06432 -0.44745 -0.06367 -0.45 -0.06315 -0.45277 C -0.05846 -0.48217 -0.06602 -0.44097 -0.05846 -0.48055 L -0.0569 -0.48888 C -0.05638 -0.49166 -0.05638 -0.4949 -0.05534 -0.49722 C -0.0543 -0.5 -0.053 -0.50254 -0.05221 -0.50555 C -0.05091 -0.51111 -0.05013 -0.51666 -0.04909 -0.52222 L -0.04596 -0.53888 L -0.0444 -0.54722 C -0.04388 -0.55 -0.04388 -0.55324 -0.04284 -0.55555 C -0.0418 -0.55833 -0.0405 -0.56088 -0.03971 -0.56388 C -0.03841 -0.56944 -0.03763 -0.575 -0.03659 -0.58055 L -0.03346 -0.59722 C -0.03294 -0.6 -0.03229 -0.60277 -0.0319 -0.60555 C -0.02995 -0.62338 -0.03099 -0.61504 -0.02878 -0.63055 C -0.02539 -0.70416 -0.02617 -0.67314 -0.02878 -0.8 C -0.02891 -0.80486 -0.02995 -0.80925 -0.03034 -0.81388 C -0.03099 -0.82129 -0.03125 -0.82893 -0.0319 -0.83611 C -0.03229 -0.83912 -0.0332 -0.84166 -0.03346 -0.84444 C -0.03425 -0.85 -0.03438 -0.85578 -0.03503 -0.86111 C -0.03594 -0.86875 -0.03711 -0.87592 -0.03815 -0.88333 C -0.03867 -0.88703 -0.03945 -0.89074 -0.03971 -0.89444 C -0.04024 -0.90185 -0.0405 -0.90949 -0.04128 -0.91666 C -0.04206 -0.92245 -0.04336 -0.92777 -0.0444 -0.93333 L -0.04753 -0.95 C -0.04935 -0.95925 -0.04909 -0.95555 -0.04909 -0.96111 L -0.04909 -0.96388 " pathEditMode="relative" ptsTypes="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-0.0419 L -0.01054 -0.0419 C -0.01002 -0.07315 -0.00989 -0.10486 -0.00898 -0.13611 C -0.00885 -0.1419 -0.00807 -0.14746 -0.00742 -0.15301 C -0.00182 -0.20625 -0.00638 -0.15949 -0.00273 -0.19723 C -0.00325 -0.22315 -0.00312 -0.24931 -0.00429 -0.275 C -0.00469 -0.28102 -0.00651 -0.28611 -0.00742 -0.29167 C -0.01458 -0.3338 -0.00117 -0.26065 -0.01211 -0.31945 C -0.01575 -0.33843 -0.01159 -0.31528 -0.01523 -0.34445 C -0.01627 -0.35186 -0.0181 -0.35718 -0.01992 -0.36389 C -0.02109 -0.37593 -0.02135 -0.38102 -0.02304 -0.39167 C -0.02513 -0.40394 -0.0276 -0.41574 -0.02929 -0.42778 C -0.03021 -0.43334 -0.03034 -0.43912 -0.03086 -0.44445 C -0.03281 -0.46088 -0.03268 -0.45278 -0.03554 -0.47223 C -0.03633 -0.47686 -0.03659 -0.48172 -0.03711 -0.48635 C -0.03763 -0.48912 -0.03828 -0.49167 -0.03867 -0.49445 C -0.04323 -0.52338 -0.03958 -0.50857 -0.04492 -0.52778 C -0.04544 -0.53611 -0.04596 -0.54468 -0.04648 -0.55301 C -0.047 -0.55949 -0.04804 -0.56574 -0.04804 -0.57246 C -0.04804 -0.59375 -0.04739 -0.61505 -0.04648 -0.63611 C -0.04596 -0.6507 -0.04479 -0.65139 -0.04336 -0.66389 C -0.04101 -0.68496 -0.04232 -0.69028 -0.03554 -0.71389 C -0.0345 -0.7176 -0.03333 -0.7213 -0.03242 -0.725 C -0.02851 -0.74398 -0.0332 -0.72894 -0.02929 -0.74445 C -0.02838 -0.74838 -0.02708 -0.75186 -0.02617 -0.75556 C -0.02526 -0.76019 -0.02461 -0.77037 -0.02304 -0.775 C -0.02122 -0.78102 -0.01888 -0.78611 -0.01679 -0.79167 L -0.01367 -0.8 C -0.01315 -0.80371 -0.01302 -0.80764 -0.01211 -0.81111 C -0.00989 -0.82061 -0.00794 -0.81968 -0.00429 -0.82778 C -0.00208 -0.83311 -0.00013 -0.83889 0.00196 -0.84445 C 0.003 -0.84723 0.00365 -0.85047 0.00508 -0.85278 L 0.01446 -0.86945 C 0.01602 -0.87223 0.01784 -0.87454 0.01914 -0.87778 L 0.02852 -0.90278 C 0.02956 -0.90556 0.03021 -0.9088 0.03164 -0.91111 C 0.03373 -0.91482 0.03594 -0.91829 0.03789 -0.92223 C 0.03906 -0.92477 0.03985 -0.92801 0.04102 -0.93056 C 0.04245 -0.93449 0.04388 -0.9382 0.04571 -0.94167 C 0.04714 -0.94468 0.04909 -0.94699 0.05039 -0.95 C 0.05169 -0.95348 0.05209 -0.95787 0.05352 -0.96111 C 0.05469 -0.96436 0.05677 -0.96644 0.05821 -0.96945 C 0.06901 -0.99283 0.05222 -0.96181 0.06602 -0.98611 C 0.06654 -0.98889 0.06667 -0.9919 0.06758 -0.99445 C 0.07214 -1.00949 0.07279 -1.00949 0.07852 -1.01945 C 0.07956 -1.025 0.07969 -1.03125 0.08164 -1.03611 C 0.08268 -1.03889 0.08386 -1.04167 0.08477 -1.04445 C 0.08542 -1.04723 0.08568 -1.05023 0.08633 -1.05278 C 0.08724 -1.05672 0.08854 -1.06019 0.08946 -1.06389 C 0.09011 -1.0676 0.09011 -1.07153 0.09102 -1.075 C 0.09167 -1.07824 0.09336 -1.08033 0.09414 -1.08334 C 0.09544 -1.08889 0.09623 -1.09445 0.09727 -1.1 C 0.10287 -1.13056 0.09375 -1.08449 0.10196 -1.11667 C 0.10326 -1.12223 0.10404 -1.12778 0.10508 -1.13334 L 0.10664 -1.14167 C 0.10834 -1.16297 0.10821 -1.15463 0.10821 -1.16667 L 0.10977 -1.15834 " pathEditMode="relative" ptsTypes="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722 L -0.00221 -0.04722 C -0.00729 -0.12685 -0.00221 -0.03981 -0.00534 -0.225 C -0.00573 -0.24213 -0.00716 -0.25833 -0.00846 -0.275 C -0.00794 -0.32777 -0.00794 -0.38078 -0.0069 -0.43333 C -0.0069 -0.43634 -0.00573 -0.43888 -0.00534 -0.44166 C -0.00469 -0.44907 -0.00456 -0.45671 -0.00377 -0.46388 C -0.00299 -0.47338 -0.00234 -0.48287 -0.00065 -0.49166 C -0.00013 -0.49444 0.00052 -0.49722 0.00091 -0.5 C 0.00313 -0.51875 0.00221 -0.52314 0.00404 -0.54444 C 0.00456 -0.55185 0.00755 -0.56643 0.00873 -0.57222 C 0.00925 -0.575 0.00977 -0.57777 0.01029 -0.58055 C 0.01081 -0.58425 0.0112 -0.58819 0.01185 -0.59166 C 0.01276 -0.59745 0.01406 -0.60277 0.01498 -0.60833 C 0.01537 -0.61203 0.01693 -0.62384 0.0181 -0.62777 C 0.01888 -0.63078 0.02044 -0.6331 0.02123 -0.63611 C 0.02253 -0.64166 0.0224 -0.64791 0.02435 -0.65277 C 0.02891 -0.66504 0.0263 -0.65856 0.03216 -0.67222 C 0.03607 -0.69328 0.03073 -0.66736 0.03685 -0.68888 C 0.03854 -0.69537 0.03998 -0.70185 0.04154 -0.70833 C 0.04206 -0.71111 0.04232 -0.71412 0.0431 -0.71666 C 0.04414 -0.72083 0.04974 -0.73379 0.05091 -0.73611 C 0.0556 -0.7618 0.04766 -0.72199 0.05716 -0.75555 C 0.07266 -0.81111 0.06003 -0.77916 0.07123 -0.80555 C 0.07513 -0.82662 0.06979 -0.80069 0.07591 -0.82222 C 0.08229 -0.84537 0.07083 -0.81296 0.0806 -0.84166 C 0.08242 -0.84745 0.08477 -0.85277 0.08685 -0.85833 C 0.08789 -0.86111 0.08932 -0.86365 0.08998 -0.86666 C 0.09271 -0.88148 0.08971 -0.86967 0.09623 -0.88333 C 0.0974 -0.88611 0.09805 -0.88912 0.09935 -0.89166 C 0.10065 -0.8949 0.10261 -0.89699 0.10404 -0.9 C 0.11484 -0.92338 0.09805 -0.89236 0.11185 -0.91666 C 0.11458 -0.93148 0.11159 -0.91967 0.1181 -0.93333 C 0.11927 -0.93611 0.11979 -0.93958 0.12123 -0.94166 C 0.12396 -0.94606 0.12761 -0.94884 0.1306 -0.95277 C 0.13229 -0.95532 0.13373 -0.95833 0.13529 -0.96111 C 0.13581 -0.96388 0.13581 -0.96713 0.13685 -0.96944 C 0.13802 -0.97291 0.13998 -0.975 0.14154 -0.97777 L 0.1431 -0.98055 L 0.1431 -0.98055 " pathEditMode="relative" ptsTypes="AAAAAAAAAAAAAAAAAAAAAAAAAAAAAAAAAA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3 -0.01111 L 0.02683 -0.01111 C 0.02839 -0.01852 0.03021 -0.02592 0.03152 -0.03333 C 0.03243 -0.03889 0.03243 -0.04467 0.03308 -0.05 C 0.03399 -0.05949 0.03516 -0.06852 0.0362 -0.07777 C 0.03907 -0.15625 0.0379 -0.10393 0.0362 -0.22777 C 0.03568 -0.26759 0.03542 -0.30764 0.03464 -0.34722 C 0.03438 -0.36134 0.03373 -0.37523 0.03308 -0.38889 C 0.03269 -0.39768 0.03165 -0.41921 0.02839 -0.42777 L 0.02527 -0.43611 C 0.02292 -0.45301 0.02435 -0.44375 0.02058 -0.46389 L 0.01902 -0.47222 C 0.01849 -0.475 0.01836 -0.47824 0.01745 -0.48055 C 0.01641 -0.48333 0.01511 -0.48588 0.01433 -0.48889 C 0.01303 -0.49444 0.01224 -0.5 0.0112 -0.50555 L 0.00652 -0.53055 L 0.00183 -0.55555 C 0.00131 -0.55833 0.00053 -0.56111 0.00027 -0.56389 C -0.00078 -0.57314 -0.00117 -0.58287 -0.00286 -0.59166 C -0.0069 -0.61296 -0.00533 -0.60277 -0.00755 -0.62222 C -0.00807 -0.63703 -0.00833 -0.65208 -0.00911 -0.66666 C -0.01002 -0.68333 -0.01054 -0.67639 -0.01223 -0.68889 C -0.01341 -0.69745 -0.01432 -0.7125 -0.01692 -0.71944 C -0.01901 -0.725 -0.022 -0.72986 -0.02317 -0.73611 C -0.02421 -0.74166 -0.02447 -0.74791 -0.0263 -0.75277 C -0.03437 -0.77453 -0.03138 -0.76319 -0.03567 -0.78611 L -0.03723 -0.79444 C -0.03906 -0.8037 -0.0388 -0.8 -0.0388 -0.80555 L -0.0388 -0.8055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7D6860-23C9-43B4-BF55-5B75433D8595}"/>
              </a:ext>
            </a:extLst>
          </p:cNvPr>
          <p:cNvSpPr txBox="1"/>
          <p:nvPr/>
        </p:nvSpPr>
        <p:spPr>
          <a:xfrm>
            <a:off x="308225" y="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800" dirty="0">
                <a:solidFill>
                  <a:srgbClr val="FFFFFF"/>
                </a:solidFill>
              </a:rPr>
              <a:t>1. Create more targets for dispersers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7047943-F324-45F7-8641-1E935C7C88A4}"/>
              </a:ext>
            </a:extLst>
          </p:cNvPr>
          <p:cNvSpPr/>
          <p:nvPr/>
        </p:nvSpPr>
        <p:spPr>
          <a:xfrm>
            <a:off x="-930026" y="4610100"/>
            <a:ext cx="14493625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90610C2-9EB4-408B-8B31-520098AD68FF}"/>
              </a:ext>
            </a:extLst>
          </p:cNvPr>
          <p:cNvSpPr/>
          <p:nvPr/>
        </p:nvSpPr>
        <p:spPr>
          <a:xfrm>
            <a:off x="308225" y="1641592"/>
            <a:ext cx="1666761" cy="1437305"/>
          </a:xfrm>
          <a:prstGeom prst="ellipse">
            <a:avLst/>
          </a:prstGeom>
          <a:solidFill>
            <a:srgbClr val="75C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93E9DB1-EA54-46BF-BFAF-6A70DFEF89A0}"/>
              </a:ext>
            </a:extLst>
          </p:cNvPr>
          <p:cNvSpPr/>
          <p:nvPr/>
        </p:nvSpPr>
        <p:spPr>
          <a:xfrm>
            <a:off x="2689752" y="874344"/>
            <a:ext cx="2143011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A6FBCA-26FE-4F38-A793-F009AB8C4F41}"/>
              </a:ext>
            </a:extLst>
          </p:cNvPr>
          <p:cNvSpPr/>
          <p:nvPr/>
        </p:nvSpPr>
        <p:spPr>
          <a:xfrm>
            <a:off x="6061325" y="943341"/>
            <a:ext cx="1508239" cy="2013467"/>
          </a:xfrm>
          <a:prstGeom prst="ellipse">
            <a:avLst/>
          </a:prstGeom>
          <a:solidFill>
            <a:srgbClr val="75C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40D195F-08C8-4A8F-A2AA-CD54F3C5C627}"/>
              </a:ext>
            </a:extLst>
          </p:cNvPr>
          <p:cNvSpPr/>
          <p:nvPr/>
        </p:nvSpPr>
        <p:spPr>
          <a:xfrm>
            <a:off x="8798126" y="1801863"/>
            <a:ext cx="2231824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FD3DA77-584E-47C3-A073-1D4ABD7285E0}"/>
              </a:ext>
            </a:extLst>
          </p:cNvPr>
          <p:cNvSpPr/>
          <p:nvPr/>
        </p:nvSpPr>
        <p:spPr>
          <a:xfrm>
            <a:off x="2216872" y="3129448"/>
            <a:ext cx="1544385" cy="14169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521EF2A-D766-4760-A6D6-16CACFB90B85}"/>
              </a:ext>
            </a:extLst>
          </p:cNvPr>
          <p:cNvSpPr/>
          <p:nvPr/>
        </p:nvSpPr>
        <p:spPr>
          <a:xfrm>
            <a:off x="4280264" y="2476562"/>
            <a:ext cx="1860236" cy="1818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71780C2-1F98-4111-9640-5A9B90326167}"/>
              </a:ext>
            </a:extLst>
          </p:cNvPr>
          <p:cNvSpPr/>
          <p:nvPr/>
        </p:nvSpPr>
        <p:spPr>
          <a:xfrm>
            <a:off x="6925084" y="2912855"/>
            <a:ext cx="2143011" cy="1483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310D665-7D94-49FC-BD64-2C1EA759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08225" y="7810500"/>
            <a:ext cx="1908647" cy="1523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DFDBC3D-5BF1-4794-9E16-C33DCA76E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455123" y="7429500"/>
            <a:ext cx="1908647" cy="1523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07B3AC-A533-4D63-8605-4DBAB7C111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9748919" y="7524749"/>
            <a:ext cx="1908647" cy="1523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D054795-4C52-46D9-9F62-DF6A59FF0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4775614" y="8953499"/>
            <a:ext cx="1908647" cy="1523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DBE7A9D-8240-42A1-97D2-DA1E3E80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6903060" y="8629648"/>
            <a:ext cx="1908647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0.01944 L 0.00429 -0.01944 C 0.00638 -0.02778 0.00885 -0.03588 0.01054 -0.04444 C 0.01145 -0.05 0.01132 -0.05579 0.01211 -0.06111 C 0.01393 -0.07523 0.01614 -0.08912 0.01836 -0.10278 C 0.01875 -0.10579 0.01927 -0.10856 0.01992 -0.11111 C 0.02239 -0.12245 0.02487 -0.13356 0.02773 -0.14444 C 0.02851 -0.14769 0.02981 -0.15 0.03086 -0.15278 C 0.04609 -0.20185 0.02968 -0.14954 0.03711 -0.17778 C 0.03945 -0.18727 0.04244 -0.1963 0.04492 -0.20556 C 0.04557 -0.20833 0.04583 -0.21134 0.04648 -0.21389 C 0.04791 -0.22153 0.04934 -0.22894 0.05117 -0.23611 C 0.05195 -0.24005 0.05325 -0.24352 0.05429 -0.24722 C 0.05846 -0.26481 0.0608 -0.28426 0.06679 -0.3 C 0.06992 -0.30833 0.0733 -0.31644 0.07617 -0.325 C 0.07851 -0.33218 0.0802 -0.34005 0.08242 -0.34722 C 0.08437 -0.35394 0.08658 -0.36019 0.08867 -0.36667 C 0.09921 -0.40162 0.0875 -0.36644 0.09804 -0.39722 C 0.09908 -0.4037 0.1 -0.41042 0.10117 -0.41667 C 0.10208 -0.42245 0.10351 -0.42778 0.10429 -0.43333 C 0.11028 -0.48032 0.10104 -0.42731 0.10898 -0.46944 C 0.11015 -0.48727 0.11211 -0.51111 0.11211 -0.52778 C 0.11211 -0.56042 0.11132 -0.59282 0.11054 -0.625 C 0.11028 -0.63171 0.10963 -0.63819 0.10898 -0.64444 C 0.10859 -0.64745 0.10781 -0.65 0.10742 -0.65278 C 0.10677 -0.65648 0.10638 -0.66042 0.10586 -0.66389 C 0.10481 -0.66968 0.10351 -0.675 0.10273 -0.68056 C 0.10169 -0.68773 0.09869 -0.71157 0.09648 -0.71944 C 0.09544 -0.72315 0.0944 -0.72708 0.09336 -0.73056 C 0.09231 -0.73356 0.09088 -0.73588 0.09023 -0.73889 C 0.0888 -0.74444 0.08854 -0.75046 0.08711 -0.75556 C 0.08177 -0.77454 0.08632 -0.75949 0.08086 -0.775 C 0.08007 -0.77731 0.07474 -0.79352 0.07304 -0.79722 C 0.07161 -0.80046 0.06966 -0.80255 0.06836 -0.80556 C 0.06705 -0.80833 0.06601 -0.81111 0.06523 -0.81389 C 0.06445 -0.81667 0.06458 -0.82014 0.06367 -0.82222 C 0.06093 -0.82847 0.05742 -0.83333 0.05429 -0.83889 C 0.05273 -0.84167 0.05078 -0.84398 0.04961 -0.84722 C 0.04231 -0.86667 0.04648 -0.86019 0.03867 -0.86944 C 0.03737 -0.87639 0.03697 -0.88079 0.03398 -0.88611 C 0.03255 -0.88866 0.03086 -0.88981 0.02929 -0.89167 C 0.0276 -0.90648 0.02773 -0.90093 0.02773 -0.90833 L 0.02773 -0.90833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65 -0.05555 L -0.02565 -0.05555 C -0.02721 -0.06296 -0.02852 -0.0706 -0.03034 -0.07777 C -0.03112 -0.08101 -0.03268 -0.0831 -0.03346 -0.08611 C -0.03633 -0.09722 -0.03906 -0.1081 -0.04128 -0.11944 C -0.04271 -0.12685 -0.04323 -0.13449 -0.0444 -0.14166 C -0.04583 -0.1493 -0.04779 -0.15648 -0.04909 -0.16388 C -0.04987 -0.16759 -0.05013 -0.17152 -0.05065 -0.175 C -0.05404 -0.1949 -0.05339 -0.18634 -0.05534 -0.20277 C -0.05599 -0.2074 -0.05599 -0.21226 -0.0569 -0.21666 C -0.05768 -0.2199 -0.05938 -0.22199 -0.06003 -0.225 C -0.06146 -0.23055 -0.06211 -0.23611 -0.06315 -0.24166 L -0.06471 -0.25 C -0.06524 -0.25277 -0.06589 -0.25555 -0.06628 -0.25833 C -0.0668 -0.26203 -0.06706 -0.26597 -0.06784 -0.26944 C -0.06862 -0.27268 -0.06992 -0.275 -0.07096 -0.27777 C -0.07149 -0.2824 -0.07201 -0.28726 -0.07253 -0.29166 C -0.07305 -0.2956 -0.07409 -0.29907 -0.07409 -0.30277 C -0.07409 -0.32338 -0.07331 -0.34375 -0.07253 -0.36388 C -0.07227 -0.37338 -0.07162 -0.38263 -0.07096 -0.39166 C -0.07044 -0.40069 -0.06927 -0.41574 -0.06784 -0.425 C -0.06745 -0.428 -0.0668 -0.43055 -0.06628 -0.43333 C -0.06576 -0.43703 -0.06537 -0.44097 -0.06471 -0.44444 C -0.06432 -0.44745 -0.06367 -0.45 -0.06315 -0.45277 C -0.05846 -0.48217 -0.06602 -0.44097 -0.05846 -0.48055 L -0.0569 -0.48888 C -0.05638 -0.49166 -0.05638 -0.4949 -0.05534 -0.49722 C -0.0543 -0.5 -0.053 -0.50254 -0.05221 -0.50555 C -0.05091 -0.51111 -0.05013 -0.51666 -0.04909 -0.52222 L -0.04596 -0.53888 L -0.0444 -0.54722 C -0.04388 -0.55 -0.04388 -0.55324 -0.04284 -0.55555 C -0.0418 -0.55833 -0.0405 -0.56088 -0.03971 -0.56388 C -0.03841 -0.56944 -0.03763 -0.575 -0.03659 -0.58055 L -0.03346 -0.59722 C -0.03294 -0.6 -0.03229 -0.60277 -0.0319 -0.60555 C -0.02995 -0.62338 -0.03099 -0.61504 -0.02878 -0.63055 C -0.02539 -0.70416 -0.02617 -0.67314 -0.02878 -0.8 C -0.02891 -0.80486 -0.02995 -0.80925 -0.03034 -0.81388 C -0.03099 -0.82129 -0.03125 -0.82893 -0.0319 -0.83611 C -0.03229 -0.83912 -0.0332 -0.84166 -0.03346 -0.84444 C -0.03425 -0.85 -0.03438 -0.85578 -0.03503 -0.86111 C -0.03594 -0.86875 -0.03711 -0.87592 -0.03815 -0.88333 C -0.03867 -0.88703 -0.03945 -0.89074 -0.03971 -0.89444 C -0.04024 -0.90185 -0.0405 -0.90949 -0.04128 -0.91666 C -0.04206 -0.92245 -0.04336 -0.92777 -0.0444 -0.93333 L -0.04753 -0.95 C -0.04935 -0.95925 -0.04909 -0.95555 -0.04909 -0.96111 L -0.04909 -0.96388 " pathEditMode="relative" ptsTypes="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-0.0419 L -0.01054 -0.0419 C -0.01002 -0.07315 -0.00989 -0.10486 -0.00898 -0.13611 C -0.00885 -0.1419 -0.00807 -0.14746 -0.00742 -0.15301 C -0.00182 -0.20625 -0.00638 -0.15949 -0.00273 -0.19723 C -0.00325 -0.22315 -0.00312 -0.24931 -0.00429 -0.275 C -0.00469 -0.28102 -0.00651 -0.28611 -0.00742 -0.29167 C -0.01458 -0.3338 -0.00117 -0.26065 -0.01211 -0.31945 C -0.01575 -0.33843 -0.01159 -0.31528 -0.01523 -0.34445 C -0.01627 -0.35186 -0.0181 -0.35718 -0.01992 -0.36389 C -0.02109 -0.37593 -0.02135 -0.38102 -0.02304 -0.39167 C -0.02513 -0.40394 -0.0276 -0.41574 -0.02929 -0.42778 C -0.03021 -0.43334 -0.03034 -0.43912 -0.03086 -0.44445 C -0.03281 -0.46088 -0.03268 -0.45278 -0.03554 -0.47223 C -0.03633 -0.47686 -0.03659 -0.48172 -0.03711 -0.48635 C -0.03763 -0.48912 -0.03828 -0.49167 -0.03867 -0.49445 C -0.04323 -0.52338 -0.03958 -0.50857 -0.04492 -0.52778 C -0.04544 -0.53611 -0.04596 -0.54468 -0.04648 -0.55301 C -0.047 -0.55949 -0.04804 -0.56574 -0.04804 -0.57246 C -0.04804 -0.59375 -0.04739 -0.61505 -0.04648 -0.63611 C -0.04596 -0.6507 -0.04479 -0.65139 -0.04336 -0.66389 C -0.04101 -0.68496 -0.04232 -0.69028 -0.03554 -0.71389 C -0.0345 -0.7176 -0.03333 -0.7213 -0.03242 -0.725 C -0.02851 -0.74398 -0.0332 -0.72894 -0.02929 -0.74445 C -0.02838 -0.74838 -0.02708 -0.75186 -0.02617 -0.75556 C -0.02526 -0.76019 -0.02461 -0.77037 -0.02304 -0.775 C -0.02122 -0.78102 -0.01888 -0.78611 -0.01679 -0.79167 L -0.01367 -0.8 C -0.01315 -0.80371 -0.01302 -0.80764 -0.01211 -0.81111 C -0.00989 -0.82061 -0.00794 -0.81968 -0.00429 -0.82778 C -0.00208 -0.83311 -0.00013 -0.83889 0.00196 -0.84445 C 0.003 -0.84723 0.00365 -0.85047 0.00508 -0.85278 L 0.01446 -0.86945 C 0.01602 -0.87223 0.01784 -0.87454 0.01914 -0.87778 L 0.02852 -0.90278 C 0.02956 -0.90556 0.03021 -0.9088 0.03164 -0.91111 C 0.03373 -0.91482 0.03594 -0.91829 0.03789 -0.92223 C 0.03906 -0.92477 0.03985 -0.92801 0.04102 -0.93056 C 0.04245 -0.93449 0.04388 -0.9382 0.04571 -0.94167 C 0.04714 -0.94468 0.04909 -0.94699 0.05039 -0.95 C 0.05169 -0.95348 0.05209 -0.95787 0.05352 -0.96111 C 0.05469 -0.96436 0.05677 -0.96644 0.05821 -0.96945 C 0.06901 -0.99283 0.05222 -0.96181 0.06602 -0.98611 C 0.06654 -0.98889 0.06667 -0.9919 0.06758 -0.99445 C 0.07214 -1.00949 0.07279 -1.00949 0.07852 -1.01945 C 0.07956 -1.025 0.07969 -1.03125 0.08164 -1.03611 C 0.08268 -1.03889 0.08386 -1.04167 0.08477 -1.04445 C 0.08542 -1.04723 0.08568 -1.05023 0.08633 -1.05278 C 0.08724 -1.05672 0.08854 -1.06019 0.08946 -1.06389 C 0.09011 -1.0676 0.09011 -1.07153 0.09102 -1.075 C 0.09167 -1.07824 0.09336 -1.08033 0.09414 -1.08334 C 0.09544 -1.08889 0.09623 -1.09445 0.09727 -1.1 C 0.10287 -1.13056 0.09375 -1.08449 0.10196 -1.11667 C 0.10326 -1.12223 0.10404 -1.12778 0.10508 -1.13334 L 0.10664 -1.14167 C 0.10834 -1.16297 0.10821 -1.15463 0.10821 -1.16667 L 0.10977 -1.15834 " pathEditMode="relative" ptsTypes="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722 L -0.00221 -0.04722 C -0.00729 -0.12685 -0.00221 -0.03981 -0.00534 -0.225 C -0.00573 -0.24213 -0.00716 -0.25833 -0.00846 -0.275 C -0.00794 -0.32777 -0.00794 -0.38078 -0.0069 -0.43333 C -0.0069 -0.43634 -0.00573 -0.43888 -0.00534 -0.44166 C -0.00469 -0.44907 -0.00456 -0.45671 -0.00377 -0.46388 C -0.00299 -0.47338 -0.00234 -0.48287 -0.00065 -0.49166 C -0.00013 -0.49444 0.00052 -0.49722 0.00091 -0.5 C 0.00313 -0.51875 0.00221 -0.52314 0.00404 -0.54444 C 0.00456 -0.55185 0.00755 -0.56643 0.00873 -0.57222 C 0.00925 -0.575 0.00977 -0.57777 0.01029 -0.58055 C 0.01081 -0.58425 0.0112 -0.58819 0.01185 -0.59166 C 0.01276 -0.59745 0.01406 -0.60277 0.01498 -0.60833 C 0.01537 -0.61203 0.01693 -0.62384 0.0181 -0.62777 C 0.01888 -0.63078 0.02044 -0.6331 0.02123 -0.63611 C 0.02253 -0.64166 0.0224 -0.64791 0.02435 -0.65277 C 0.02891 -0.66504 0.0263 -0.65856 0.03216 -0.67222 C 0.03607 -0.69328 0.03073 -0.66736 0.03685 -0.68888 C 0.03854 -0.69537 0.03998 -0.70185 0.04154 -0.70833 C 0.04206 -0.71111 0.04232 -0.71412 0.0431 -0.71666 C 0.04414 -0.72083 0.04974 -0.73379 0.05091 -0.73611 C 0.0556 -0.7618 0.04766 -0.72199 0.05716 -0.75555 C 0.07266 -0.81111 0.06003 -0.77916 0.07123 -0.80555 C 0.07513 -0.82662 0.06979 -0.80069 0.07591 -0.82222 C 0.08229 -0.84537 0.07083 -0.81296 0.0806 -0.84166 C 0.08242 -0.84745 0.08477 -0.85277 0.08685 -0.85833 C 0.08789 -0.86111 0.08932 -0.86365 0.08998 -0.86666 C 0.09271 -0.88148 0.08971 -0.86967 0.09623 -0.88333 C 0.0974 -0.88611 0.09805 -0.88912 0.09935 -0.89166 C 0.10065 -0.8949 0.10261 -0.89699 0.10404 -0.9 C 0.11484 -0.92338 0.09805 -0.89236 0.11185 -0.91666 C 0.11458 -0.93148 0.11159 -0.91967 0.1181 -0.93333 C 0.11927 -0.93611 0.11979 -0.93958 0.12123 -0.94166 C 0.12396 -0.94606 0.12761 -0.94884 0.1306 -0.95277 C 0.13229 -0.95532 0.13373 -0.95833 0.13529 -0.96111 C 0.13581 -0.96388 0.13581 -0.96713 0.13685 -0.96944 C 0.13802 -0.97291 0.13998 -0.975 0.14154 -0.97777 L 0.1431 -0.98055 L 0.1431 -0.98055 " pathEditMode="relative" ptsTypes="AAAAAAAAAAAAAAAAAAAAAAAAAAAAAAAAAAAA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3 -0.01111 L 0.02683 -0.01111 C 0.02839 -0.01852 0.03021 -0.02592 0.03152 -0.03333 C 0.03243 -0.03889 0.03243 -0.04467 0.03308 -0.05 C 0.03399 -0.05949 0.03516 -0.06852 0.0362 -0.07777 C 0.03907 -0.15625 0.0379 -0.10393 0.0362 -0.22777 C 0.03568 -0.26759 0.03542 -0.30764 0.03464 -0.34722 C 0.03438 -0.36134 0.03373 -0.37523 0.03308 -0.38889 C 0.03269 -0.39768 0.03165 -0.41921 0.02839 -0.42777 L 0.02527 -0.43611 C 0.02292 -0.45301 0.02435 -0.44375 0.02058 -0.46389 L 0.01902 -0.47222 C 0.01849 -0.475 0.01836 -0.47824 0.01745 -0.48055 C 0.01641 -0.48333 0.01511 -0.48588 0.01433 -0.48889 C 0.01303 -0.49444 0.01224 -0.5 0.0112 -0.50555 L 0.00652 -0.53055 L 0.00183 -0.55555 C 0.00131 -0.55833 0.00053 -0.56111 0.00027 -0.56389 C -0.00078 -0.57314 -0.00117 -0.58287 -0.00286 -0.59166 C -0.0069 -0.61296 -0.00533 -0.60277 -0.00755 -0.62222 C -0.00807 -0.63703 -0.00833 -0.65208 -0.00911 -0.66666 C -0.01002 -0.68333 -0.01054 -0.67639 -0.01223 -0.68889 C -0.01341 -0.69745 -0.01432 -0.7125 -0.01692 -0.71944 C -0.01901 -0.725 -0.022 -0.72986 -0.02317 -0.73611 C -0.02421 -0.74166 -0.02447 -0.74791 -0.0263 -0.75277 C -0.03437 -0.77453 -0.03138 -0.76319 -0.03567 -0.78611 L -0.03723 -0.79444 C -0.03906 -0.8037 -0.0388 -0.8 -0.0388 -0.80555 L -0.0388 -0.80555 " pathEditMode="relative" ptsTypes="AAAAAAAAAAAAAAAAAAAAA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400" y="0"/>
            <a:ext cx="908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Changes from</a:t>
            </a:r>
            <a:r>
              <a:rPr lang="en-GB" sz="4400" dirty="0">
                <a:solidFill>
                  <a:srgbClr val="2E2B21"/>
                </a:solidFill>
                <a:latin typeface="Tw Cen MT" panose="020B0602020104020603"/>
              </a:rPr>
              <a:t> “core” to “edge”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12177" y="248483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50721" y="4194073"/>
            <a:ext cx="2846614" cy="954107"/>
          </a:xfrm>
          <a:prstGeom prst="rect">
            <a:avLst/>
          </a:prstGeom>
          <a:solidFill>
            <a:schemeClr val="bg2"/>
          </a:solidFill>
          <a:ln w="508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Edge: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Patchy occupancy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519206" y="2619300"/>
            <a:ext cx="3530600" cy="954107"/>
          </a:xfrm>
          <a:prstGeom prst="rect">
            <a:avLst/>
          </a:prstGeom>
          <a:solidFill>
            <a:schemeClr val="bg2"/>
          </a:solidFill>
          <a:ln w="508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Core: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Continuous occupancy</a:t>
            </a:r>
          </a:p>
        </p:txBody>
      </p:sp>
      <p:sp>
        <p:nvSpPr>
          <p:cNvPr id="58" name="Arc 57"/>
          <p:cNvSpPr/>
          <p:nvPr/>
        </p:nvSpPr>
        <p:spPr>
          <a:xfrm rot="12415585">
            <a:off x="3040017" y="594982"/>
            <a:ext cx="6134099" cy="6537418"/>
          </a:xfrm>
          <a:prstGeom prst="arc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94611" y="5671541"/>
            <a:ext cx="2297886" cy="954107"/>
          </a:xfrm>
          <a:prstGeom prst="rect">
            <a:avLst/>
          </a:prstGeom>
          <a:solidFill>
            <a:schemeClr val="bg2"/>
          </a:solidFill>
          <a:ln w="508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Beyond edge: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Empty</a:t>
            </a:r>
          </a:p>
        </p:txBody>
      </p:sp>
      <p:sp>
        <p:nvSpPr>
          <p:cNvPr id="67" name="Oval 66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5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7D6860-23C9-43B4-BF55-5B75433D8595}"/>
              </a:ext>
            </a:extLst>
          </p:cNvPr>
          <p:cNvSpPr txBox="1"/>
          <p:nvPr/>
        </p:nvSpPr>
        <p:spPr>
          <a:xfrm>
            <a:off x="308225" y="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 Increase the number of dispersers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7047943-F324-45F7-8641-1E935C7C88A4}"/>
              </a:ext>
            </a:extLst>
          </p:cNvPr>
          <p:cNvSpPr/>
          <p:nvPr/>
        </p:nvSpPr>
        <p:spPr>
          <a:xfrm>
            <a:off x="-930026" y="4610100"/>
            <a:ext cx="14493625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BBF58A-0E34-4BF6-B562-68603A2B0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08225" y="7810500"/>
            <a:ext cx="1908647" cy="1523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B622E1-17D0-466C-BE13-405719E9A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455123" y="7429500"/>
            <a:ext cx="1908647" cy="1523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186BAD-8C60-48E8-BB34-CF12D8B3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9748919" y="7524749"/>
            <a:ext cx="1908647" cy="1523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31223A-BA47-4E8F-B813-3104E458B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4775614" y="8953499"/>
            <a:ext cx="1908647" cy="15239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90610C2-9EB4-408B-8B31-520098AD68FF}"/>
              </a:ext>
            </a:extLst>
          </p:cNvPr>
          <p:cNvSpPr/>
          <p:nvPr/>
        </p:nvSpPr>
        <p:spPr>
          <a:xfrm>
            <a:off x="308225" y="1641592"/>
            <a:ext cx="1666761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93E9DB1-EA54-46BF-BFAF-6A70DFEF89A0}"/>
              </a:ext>
            </a:extLst>
          </p:cNvPr>
          <p:cNvSpPr/>
          <p:nvPr/>
        </p:nvSpPr>
        <p:spPr>
          <a:xfrm>
            <a:off x="2689752" y="874344"/>
            <a:ext cx="2143011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A6FBCA-26FE-4F38-A793-F009AB8C4F41}"/>
              </a:ext>
            </a:extLst>
          </p:cNvPr>
          <p:cNvSpPr/>
          <p:nvPr/>
        </p:nvSpPr>
        <p:spPr>
          <a:xfrm>
            <a:off x="6061325" y="943341"/>
            <a:ext cx="1508239" cy="20134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40D195F-08C8-4A8F-A2AA-CD54F3C5C627}"/>
              </a:ext>
            </a:extLst>
          </p:cNvPr>
          <p:cNvSpPr/>
          <p:nvPr/>
        </p:nvSpPr>
        <p:spPr>
          <a:xfrm>
            <a:off x="8798126" y="1801863"/>
            <a:ext cx="2231824" cy="1437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FD3DA77-584E-47C3-A073-1D4ABD7285E0}"/>
              </a:ext>
            </a:extLst>
          </p:cNvPr>
          <p:cNvSpPr/>
          <p:nvPr/>
        </p:nvSpPr>
        <p:spPr>
          <a:xfrm>
            <a:off x="2216872" y="3129448"/>
            <a:ext cx="1544385" cy="14169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521EF2A-D766-4760-A6D6-16CACFB90B85}"/>
              </a:ext>
            </a:extLst>
          </p:cNvPr>
          <p:cNvSpPr/>
          <p:nvPr/>
        </p:nvSpPr>
        <p:spPr>
          <a:xfrm>
            <a:off x="4280264" y="2476562"/>
            <a:ext cx="1860236" cy="1818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71780C2-1F98-4111-9640-5A9B90326167}"/>
              </a:ext>
            </a:extLst>
          </p:cNvPr>
          <p:cNvSpPr/>
          <p:nvPr/>
        </p:nvSpPr>
        <p:spPr>
          <a:xfrm>
            <a:off x="6925084" y="2912855"/>
            <a:ext cx="2143011" cy="1483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C00EDF-56E6-4352-A252-BCCB5C3F3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6903060" y="8629648"/>
            <a:ext cx="1908647" cy="1523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41B2BEA-A9A7-40AA-9F40-2DB93990F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-314711" y="8320793"/>
            <a:ext cx="1908647" cy="1523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11D7233-C818-4B93-8B81-40DD6B8692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2832187" y="7939793"/>
            <a:ext cx="1908647" cy="1523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5D846A-9563-4388-B915-C4B7ABE03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4152678" y="9463792"/>
            <a:ext cx="1908647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0.01944 L 0.00429 -0.01944 C 0.00638 -0.02778 0.00885 -0.03588 0.01054 -0.04444 C 0.01145 -0.05 0.01132 -0.05579 0.01211 -0.06111 C 0.01393 -0.07523 0.01614 -0.08912 0.01836 -0.10278 C 0.01875 -0.10579 0.01927 -0.10856 0.01992 -0.11111 C 0.02239 -0.12245 0.02487 -0.13356 0.02773 -0.14444 C 0.02851 -0.14769 0.02981 -0.15 0.03086 -0.15278 C 0.04609 -0.20185 0.02968 -0.14954 0.03711 -0.17778 C 0.03945 -0.18727 0.04244 -0.1963 0.04492 -0.20556 C 0.04557 -0.20833 0.04583 -0.21134 0.04648 -0.21389 C 0.04791 -0.22153 0.04934 -0.22894 0.05117 -0.23611 C 0.05195 -0.24005 0.05325 -0.24352 0.05429 -0.24722 C 0.05846 -0.26481 0.0608 -0.28426 0.06679 -0.3 C 0.06992 -0.30833 0.0733 -0.31644 0.07617 -0.325 C 0.07851 -0.33218 0.0802 -0.34005 0.08242 -0.34722 C 0.08437 -0.35394 0.08658 -0.36019 0.08867 -0.36667 C 0.09921 -0.40162 0.0875 -0.36644 0.09804 -0.39722 C 0.09908 -0.4037 0.1 -0.41042 0.10117 -0.41667 C 0.10208 -0.42245 0.10351 -0.42778 0.10429 -0.43333 C 0.11028 -0.48032 0.10104 -0.42731 0.10898 -0.46944 C 0.11015 -0.48727 0.11211 -0.51111 0.11211 -0.52778 C 0.11211 -0.56042 0.11132 -0.59282 0.11054 -0.625 C 0.11028 -0.63171 0.10963 -0.63819 0.10898 -0.64444 C 0.10859 -0.64745 0.10781 -0.65 0.10742 -0.65278 C 0.10677 -0.65648 0.10638 -0.66042 0.10586 -0.66389 C 0.10481 -0.66968 0.10351 -0.675 0.10273 -0.68056 C 0.10169 -0.68773 0.09869 -0.71157 0.09648 -0.71944 C 0.09544 -0.72315 0.0944 -0.72708 0.09336 -0.73056 C 0.09231 -0.73356 0.09088 -0.73588 0.09023 -0.73889 C 0.0888 -0.74444 0.08854 -0.75046 0.08711 -0.75556 C 0.08177 -0.77454 0.08632 -0.75949 0.08086 -0.775 C 0.08007 -0.77731 0.07474 -0.79352 0.07304 -0.79722 C 0.07161 -0.80046 0.06966 -0.80255 0.06836 -0.80556 C 0.06705 -0.80833 0.06601 -0.81111 0.06523 -0.81389 C 0.06445 -0.81667 0.06458 -0.82014 0.06367 -0.82222 C 0.06093 -0.82847 0.05742 -0.83333 0.05429 -0.83889 C 0.05273 -0.84167 0.05078 -0.84398 0.04961 -0.84722 C 0.04231 -0.86667 0.04648 -0.86019 0.03867 -0.86944 C 0.03737 -0.87639 0.03697 -0.88079 0.03398 -0.88611 C 0.03255 -0.88866 0.03086 -0.88981 0.02929 -0.89167 C 0.0276 -0.90648 0.02773 -0.90093 0.02773 -0.90833 L 0.02773 -0.90833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65 -0.05555 L -0.02565 -0.05555 C -0.02721 -0.06296 -0.02852 -0.0706 -0.03034 -0.07777 C -0.03112 -0.08101 -0.03268 -0.0831 -0.03346 -0.08611 C -0.03633 -0.09722 -0.03906 -0.1081 -0.04128 -0.11944 C -0.04271 -0.12685 -0.04323 -0.13449 -0.0444 -0.14166 C -0.04583 -0.1493 -0.04779 -0.15648 -0.04909 -0.16388 C -0.04987 -0.16759 -0.05013 -0.17152 -0.05065 -0.175 C -0.05404 -0.1949 -0.05339 -0.18634 -0.05534 -0.20277 C -0.05599 -0.2074 -0.05599 -0.21226 -0.0569 -0.21666 C -0.05768 -0.2199 -0.05938 -0.22199 -0.06003 -0.225 C -0.06146 -0.23055 -0.06211 -0.23611 -0.06315 -0.24166 L -0.06471 -0.25 C -0.06524 -0.25277 -0.06589 -0.25555 -0.06628 -0.25833 C -0.0668 -0.26203 -0.06706 -0.26597 -0.06784 -0.26944 C -0.06862 -0.27268 -0.06992 -0.275 -0.07096 -0.27777 C -0.07149 -0.2824 -0.07201 -0.28726 -0.07253 -0.29166 C -0.07305 -0.2956 -0.07409 -0.29907 -0.07409 -0.30277 C -0.07409 -0.32338 -0.07331 -0.34375 -0.07253 -0.36388 C -0.07227 -0.37338 -0.07162 -0.38263 -0.07096 -0.39166 C -0.07044 -0.40069 -0.06927 -0.41574 -0.06784 -0.425 C -0.06745 -0.428 -0.0668 -0.43055 -0.06628 -0.43333 C -0.06576 -0.43703 -0.06537 -0.44097 -0.06471 -0.44444 C -0.06432 -0.44745 -0.06367 -0.45 -0.06315 -0.45277 C -0.05846 -0.48217 -0.06602 -0.44097 -0.05846 -0.48055 L -0.0569 -0.48888 C -0.05638 -0.49166 -0.05638 -0.4949 -0.05534 -0.49722 C -0.0543 -0.5 -0.053 -0.50254 -0.05221 -0.50555 C -0.05091 -0.51111 -0.05013 -0.51666 -0.04909 -0.52222 L -0.04596 -0.53888 L -0.0444 -0.54722 C -0.04388 -0.55 -0.04388 -0.55324 -0.04284 -0.55555 C -0.0418 -0.55833 -0.0405 -0.56088 -0.03971 -0.56388 C -0.03841 -0.56944 -0.03763 -0.575 -0.03659 -0.58055 L -0.03346 -0.59722 C -0.03294 -0.6 -0.03229 -0.60277 -0.0319 -0.60555 C -0.02995 -0.62338 -0.03099 -0.61504 -0.02878 -0.63055 C -0.02539 -0.70416 -0.02617 -0.67314 -0.02878 -0.8 C -0.02891 -0.80486 -0.02995 -0.80925 -0.03034 -0.81388 C -0.03099 -0.82129 -0.03125 -0.82893 -0.0319 -0.83611 C -0.03229 -0.83912 -0.0332 -0.84166 -0.03346 -0.84444 C -0.03425 -0.85 -0.03438 -0.85578 -0.03503 -0.86111 C -0.03594 -0.86875 -0.03711 -0.87592 -0.03815 -0.88333 C -0.03867 -0.88703 -0.03945 -0.89074 -0.03971 -0.89444 C -0.04024 -0.90185 -0.0405 -0.90949 -0.04128 -0.91666 C -0.04206 -0.92245 -0.04336 -0.92777 -0.0444 -0.93333 L -0.04753 -0.95 C -0.04935 -0.95925 -0.04909 -0.95555 -0.04909 -0.96111 L -0.04909 -0.96388 " pathEditMode="relative" ptsTypes="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-0.0419 L -0.01054 -0.0419 C -0.01002 -0.07315 -0.00989 -0.10486 -0.00898 -0.13611 C -0.00885 -0.1419 -0.00807 -0.14746 -0.00742 -0.15301 C -0.00182 -0.20625 -0.00638 -0.15949 -0.00273 -0.19723 C -0.00325 -0.22315 -0.00312 -0.24931 -0.00429 -0.275 C -0.00469 -0.28102 -0.00651 -0.28611 -0.00742 -0.29167 C -0.01458 -0.3338 -0.00117 -0.26065 -0.01211 -0.31945 C -0.01575 -0.33843 -0.01159 -0.31528 -0.01523 -0.34445 C -0.01627 -0.35186 -0.0181 -0.35718 -0.01992 -0.36389 C -0.02109 -0.37593 -0.02135 -0.38102 -0.02304 -0.39167 C -0.02513 -0.40394 -0.0276 -0.41574 -0.02929 -0.42778 C -0.03021 -0.43334 -0.03034 -0.43912 -0.03086 -0.44445 C -0.03281 -0.46088 -0.03268 -0.45278 -0.03554 -0.47223 C -0.03633 -0.47686 -0.03659 -0.48172 -0.03711 -0.48635 C -0.03763 -0.48912 -0.03828 -0.49167 -0.03867 -0.49445 C -0.04323 -0.52338 -0.03958 -0.50857 -0.04492 -0.52778 C -0.04544 -0.53611 -0.04596 -0.54468 -0.04648 -0.55301 C -0.047 -0.55949 -0.04804 -0.56574 -0.04804 -0.57246 C -0.04804 -0.59375 -0.04739 -0.61505 -0.04648 -0.63611 C -0.04596 -0.6507 -0.04479 -0.65139 -0.04336 -0.66389 C -0.04101 -0.68496 -0.04232 -0.69028 -0.03554 -0.71389 C -0.0345 -0.7176 -0.03333 -0.7213 -0.03242 -0.725 C -0.02851 -0.74398 -0.0332 -0.72894 -0.02929 -0.74445 C -0.02838 -0.74838 -0.02708 -0.75186 -0.02617 -0.75556 C -0.02526 -0.76019 -0.02461 -0.77037 -0.02304 -0.775 C -0.02122 -0.78102 -0.01888 -0.78611 -0.01679 -0.79167 L -0.01367 -0.8 C -0.01315 -0.80371 -0.01302 -0.80764 -0.01211 -0.81111 C -0.00989 -0.82061 -0.00794 -0.81968 -0.00429 -0.82778 C -0.00208 -0.83311 -0.00013 -0.83889 0.00196 -0.84445 C 0.003 -0.84723 0.00365 -0.85047 0.00508 -0.85278 L 0.01446 -0.86945 C 0.01602 -0.87223 0.01784 -0.87454 0.01914 -0.87778 L 0.02852 -0.90278 C 0.02956 -0.90556 0.03021 -0.9088 0.03164 -0.91111 C 0.03373 -0.91482 0.03594 -0.91829 0.03789 -0.92223 C 0.03906 -0.92477 0.03985 -0.92801 0.04102 -0.93056 C 0.04245 -0.93449 0.04388 -0.9382 0.04571 -0.94167 C 0.04714 -0.94468 0.04909 -0.94699 0.05039 -0.95 C 0.05169 -0.95348 0.05209 -0.95787 0.05352 -0.96111 C 0.05469 -0.96436 0.05677 -0.96644 0.05821 -0.96945 C 0.06901 -0.99283 0.05222 -0.96181 0.06602 -0.98611 C 0.06654 -0.98889 0.06667 -0.9919 0.06758 -0.99445 C 0.07214 -1.00949 0.07279 -1.00949 0.07852 -1.01945 C 0.07956 -1.025 0.07969 -1.03125 0.08164 -1.03611 C 0.08268 -1.03889 0.08386 -1.04167 0.08477 -1.04445 C 0.08542 -1.04723 0.08568 -1.05023 0.08633 -1.05278 C 0.08724 -1.05672 0.08854 -1.06019 0.08946 -1.06389 C 0.09011 -1.0676 0.09011 -1.07153 0.09102 -1.075 C 0.09167 -1.07824 0.09336 -1.08033 0.09414 -1.08334 C 0.09544 -1.08889 0.09623 -1.09445 0.09727 -1.1 C 0.10287 -1.13056 0.09375 -1.08449 0.10196 -1.11667 C 0.10326 -1.12223 0.10404 -1.12778 0.10508 -1.13334 L 0.10664 -1.14167 C 0.10834 -1.16297 0.10821 -1.15463 0.10821 -1.16667 L 0.10977 -1.15834 " pathEditMode="relative" ptsTypes="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722 L -0.00221 -0.04722 C -0.00729 -0.12685 -0.00221 -0.03981 -0.00534 -0.225 C -0.00573 -0.24213 -0.00716 -0.25833 -0.00846 -0.275 C -0.00794 -0.32777 -0.00794 -0.38078 -0.0069 -0.43333 C -0.0069 -0.43634 -0.00573 -0.43888 -0.00534 -0.44166 C -0.00469 -0.44907 -0.00456 -0.45671 -0.00377 -0.46388 C -0.00299 -0.47338 -0.00234 -0.48287 -0.00065 -0.49166 C -0.00013 -0.49444 0.00052 -0.49722 0.00091 -0.5 C 0.00313 -0.51875 0.00221 -0.52314 0.00404 -0.54444 C 0.00456 -0.55185 0.00755 -0.56643 0.00873 -0.57222 C 0.00925 -0.575 0.00977 -0.57777 0.01029 -0.58055 C 0.01081 -0.58425 0.0112 -0.58819 0.01185 -0.59166 C 0.01276 -0.59745 0.01406 -0.60277 0.01498 -0.60833 C 0.01537 -0.61203 0.01693 -0.62384 0.0181 -0.62777 C 0.01888 -0.63078 0.02044 -0.6331 0.02123 -0.63611 C 0.02253 -0.64166 0.0224 -0.64791 0.02435 -0.65277 C 0.02891 -0.66504 0.0263 -0.65856 0.03216 -0.67222 C 0.03607 -0.69328 0.03073 -0.66736 0.03685 -0.68888 C 0.03854 -0.69537 0.03998 -0.70185 0.04154 -0.70833 C 0.04206 -0.71111 0.04232 -0.71412 0.0431 -0.71666 C 0.04414 -0.72083 0.04974 -0.73379 0.05091 -0.73611 C 0.0556 -0.7618 0.04766 -0.72199 0.05716 -0.75555 C 0.07266 -0.81111 0.06003 -0.77916 0.07123 -0.80555 C 0.07513 -0.82662 0.06979 -0.80069 0.07591 -0.82222 C 0.08229 -0.84537 0.07083 -0.81296 0.0806 -0.84166 C 0.08242 -0.84745 0.08477 -0.85277 0.08685 -0.85833 C 0.08789 -0.86111 0.08932 -0.86365 0.08998 -0.86666 C 0.09271 -0.88148 0.08971 -0.86967 0.09623 -0.88333 C 0.0974 -0.88611 0.09805 -0.88912 0.09935 -0.89166 C 0.10065 -0.8949 0.10261 -0.89699 0.10404 -0.9 C 0.11484 -0.92338 0.09805 -0.89236 0.11185 -0.91666 C 0.11458 -0.93148 0.11159 -0.91967 0.1181 -0.93333 C 0.11927 -0.93611 0.11979 -0.93958 0.12123 -0.94166 C 0.12396 -0.94606 0.12761 -0.94884 0.1306 -0.95277 C 0.13229 -0.95532 0.13373 -0.95833 0.13529 -0.96111 C 0.13581 -0.96388 0.13581 -0.96713 0.13685 -0.96944 C 0.13802 -0.97291 0.13998 -0.975 0.14154 -0.97777 L 0.1431 -0.98055 L 0.1431 -0.98055 " pathEditMode="relative" ptsTypes="AAAAAAAAAAAAAAAAAAAAAAAAAAAAAAAAAA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3 -0.01111 L 0.02683 -0.01111 C 0.02839 -0.01852 0.03021 -0.02592 0.03152 -0.03333 C 0.03243 -0.03889 0.03243 -0.04467 0.03308 -0.05 C 0.03399 -0.05949 0.03516 -0.06852 0.0362 -0.07777 C 0.03907 -0.15625 0.0379 -0.10393 0.0362 -0.22777 C 0.03568 -0.26759 0.03542 -0.30764 0.03464 -0.34722 C 0.03438 -0.36134 0.03373 -0.37523 0.03308 -0.38889 C 0.03269 -0.39768 0.03165 -0.41921 0.02839 -0.42777 L 0.02527 -0.43611 C 0.02292 -0.45301 0.02435 -0.44375 0.02058 -0.46389 L 0.01902 -0.47222 C 0.01849 -0.475 0.01836 -0.47824 0.01745 -0.48055 C 0.01641 -0.48333 0.01511 -0.48588 0.01433 -0.48889 C 0.01303 -0.49444 0.01224 -0.5 0.0112 -0.50555 L 0.00652 -0.53055 L 0.00183 -0.55555 C 0.00131 -0.55833 0.00053 -0.56111 0.00027 -0.56389 C -0.00078 -0.57314 -0.00117 -0.58287 -0.00286 -0.59166 C -0.0069 -0.61296 -0.00533 -0.60277 -0.00755 -0.62222 C -0.00807 -0.63703 -0.00833 -0.65208 -0.00911 -0.66666 C -0.01002 -0.68333 -0.01054 -0.67639 -0.01223 -0.68889 C -0.01341 -0.69745 -0.01432 -0.7125 -0.01692 -0.71944 C -0.01901 -0.725 -0.022 -0.72986 -0.02317 -0.73611 C -0.02421 -0.74166 -0.02447 -0.74791 -0.0263 -0.75277 C -0.03437 -0.77453 -0.03138 -0.76319 -0.03567 -0.78611 L -0.03723 -0.79444 C -0.03906 -0.8037 -0.0388 -0.8 -0.0388 -0.80555 L -0.0388 -0.80555 " pathEditMode="relative" ptsTypes="AAA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1945 L 0.0043 -0.01922 C 0.00638 -0.02778 0.00886 -0.03588 0.01055 -0.04445 C 0.01146 -0.05 0.01133 -0.05579 0.01211 -0.06112 C 0.01394 -0.07524 0.01615 -0.08912 0.01836 -0.10278 C 0.01875 -0.10579 0.01927 -0.10857 0.01993 -0.11112 C 0.0224 -0.12246 0.02487 -0.13357 0.02774 -0.14445 C 0.02852 -0.14769 0.02982 -0.15 0.03086 -0.15278 C 0.0461 -0.20186 0.02969 -0.14954 0.03711 -0.17778 C 0.03946 -0.18727 0.04245 -0.1963 0.04493 -0.20556 C 0.04558 -0.20834 0.04584 -0.21135 0.04649 -0.21389 C 0.04792 -0.22153 0.04935 -0.22894 0.05118 -0.23612 C 0.05196 -0.24005 0.05326 -0.24352 0.0543 -0.24723 C 0.05847 -0.26482 0.06081 -0.28426 0.0668 -0.3 C 0.06993 -0.30834 0.07331 -0.31644 0.07618 -0.325 C 0.07852 -0.33218 0.08021 -0.34005 0.08243 -0.34723 C 0.08438 -0.35394 0.08659 -0.36019 0.08868 -0.36667 C 0.09922 -0.40162 0.0875 -0.36644 0.09805 -0.39723 C 0.09909 -0.40371 0.1 -0.41042 0.10118 -0.41667 C 0.10209 -0.42246 0.10352 -0.42778 0.1043 -0.43334 C 0.11029 -0.48033 0.10105 -0.42732 0.10899 -0.46945 C 0.11016 -0.48727 0.11211 -0.51112 0.11211 -0.52778 C 0.11211 -0.56042 0.11133 -0.59283 0.11055 -0.625 C 0.11029 -0.63172 0.10964 -0.6382 0.10899 -0.64445 C 0.1086 -0.64746 0.10782 -0.65 0.10743 -0.65278 C 0.10677 -0.65649 0.10638 -0.66042 0.10586 -0.66389 C 0.10482 -0.66968 0.10352 -0.675 0.10274 -0.68056 C 0.1017 -0.68774 0.0987 -0.71158 0.09649 -0.71945 C 0.09545 -0.72315 0.09441 -0.72709 0.09336 -0.73056 C 0.09232 -0.73357 0.09089 -0.73588 0.09024 -0.73889 C 0.08881 -0.74445 0.08855 -0.75047 0.08711 -0.75556 C 0.08177 -0.77454 0.08633 -0.7595 0.08086 -0.775 C 0.08008 -0.77732 0.07474 -0.79352 0.07305 -0.79723 C 0.07162 -0.80047 0.06967 -0.80255 0.06836 -0.80556 C 0.06706 -0.80834 0.06602 -0.81112 0.06524 -0.81389 C 0.06446 -0.81667 0.06459 -0.82014 0.06368 -0.82223 C 0.06094 -0.82848 0.05743 -0.83334 0.0543 -0.83889 C 0.05274 -0.84167 0.05079 -0.84399 0.04961 -0.84723 C 0.04232 -0.86667 0.04649 -0.86019 0.03868 -0.86945 C 0.03737 -0.87639 0.03698 -0.88079 0.03399 -0.88612 C 0.03256 -0.88866 0.03086 -0.88982 0.0293 -0.89167 C 0.02761 -0.90649 0.02774 -0.90093 0.02774 -0.90834 L 0.02774 -0.90811 " pathEditMode="relative" rAng="0" ptsTypes="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4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65 -0.05556 L -0.02565 -0.05532 C -0.02722 -0.06296 -0.02852 -0.0706 -0.03034 -0.07778 C -0.03112 -0.08102 -0.03269 -0.0831 -0.03347 -0.08611 C -0.03633 -0.09722 -0.03907 -0.1081 -0.04128 -0.11944 C -0.04271 -0.12685 -0.04323 -0.13449 -0.0444 -0.14167 C -0.04584 -0.14931 -0.04779 -0.15648 -0.04909 -0.16389 C -0.04987 -0.16759 -0.05013 -0.17153 -0.05065 -0.175 C -0.05404 -0.19491 -0.05339 -0.18634 -0.05534 -0.20278 C -0.05599 -0.20741 -0.05599 -0.21227 -0.0569 -0.21667 C -0.05769 -0.21991 -0.05938 -0.22199 -0.06003 -0.225 C -0.06146 -0.23056 -0.06211 -0.23611 -0.06315 -0.24167 L -0.06472 -0.25 C -0.06524 -0.25278 -0.06589 -0.25556 -0.06628 -0.25833 C -0.0668 -0.26204 -0.06706 -0.26597 -0.06784 -0.26944 C -0.06862 -0.27269 -0.06992 -0.275 -0.07097 -0.27778 C -0.07149 -0.28241 -0.07201 -0.28727 -0.07253 -0.29167 C -0.07305 -0.2956 -0.07409 -0.29907 -0.07409 -0.30278 C -0.07409 -0.32361 -0.07331 -0.34398 -0.07253 -0.36412 C -0.07227 -0.37338 -0.07162 -0.38264 -0.07097 -0.3919 C -0.07045 -0.40093 -0.06927 -0.41597 -0.06784 -0.42523 C -0.06745 -0.42801 -0.0668 -0.43056 -0.06628 -0.43356 C -0.06576 -0.43727 -0.06537 -0.44097 -0.06472 -0.44444 C -0.06433 -0.44769 -0.06367 -0.45 -0.06315 -0.45301 C -0.05847 -0.48241 -0.06602 -0.44097 -0.05847 -0.48056 L -0.0569 -0.48912 C -0.05638 -0.49167 -0.05638 -0.49514 -0.05534 -0.49745 C -0.0543 -0.5 -0.053 -0.50255 -0.05222 -0.50556 C -0.05091 -0.51111 -0.05013 -0.51667 -0.04909 -0.52222 L -0.04597 -0.53889 L -0.0444 -0.54722 C -0.04388 -0.55 -0.04388 -0.55324 -0.04284 -0.55556 C -0.0418 -0.55833 -0.0405 -0.56088 -0.03972 -0.56389 C -0.03841 -0.56944 -0.03763 -0.575 -0.03659 -0.58056 L -0.03347 -0.59722 C -0.03295 -0.6 -0.03229 -0.60278 -0.0319 -0.60556 C -0.02995 -0.62338 -0.03099 -0.61505 -0.02878 -0.63056 C -0.02539 -0.70417 -0.02617 -0.67315 -0.02878 -0.8 C -0.02891 -0.80486 -0.02995 -0.80926 -0.03034 -0.81389 C -0.03099 -0.8213 -0.03125 -0.82894 -0.0319 -0.83611 C -0.03229 -0.83912 -0.03321 -0.84167 -0.03347 -0.84444 C -0.03425 -0.85 -0.03438 -0.85579 -0.03503 -0.86111 C -0.03594 -0.86875 -0.03711 -0.87593 -0.03815 -0.88333 C -0.03867 -0.88704 -0.03946 -0.89074 -0.03972 -0.89444 C -0.04024 -0.90185 -0.0405 -0.90949 -0.04128 -0.91667 C -0.04206 -0.92245 -0.04336 -0.92778 -0.0444 -0.93333 L -0.04753 -0.95 C -0.04935 -0.95926 -0.04909 -0.95556 -0.04909 -0.96111 L -0.04909 -0.96389 " pathEditMode="relative" rAng="0" ptsTypes="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-45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-0.0419 L -0.01055 -0.04166 C -0.01003 -0.07315 -0.0099 -0.10486 -0.00898 -0.13611 C -0.00885 -0.1419 -0.00807 -0.14745 -0.00742 -0.15301 C -0.00182 -0.20625 -0.00638 -0.15949 -0.00273 -0.19722 C -0.00325 -0.22315 -0.00312 -0.2493 -0.0043 -0.275 C -0.00469 -0.28102 -0.00651 -0.28611 -0.00742 -0.29166 C -0.01458 -0.33379 -0.00117 -0.26065 -0.01211 -0.31944 C -0.01575 -0.33842 -0.01159 -0.31528 -0.01523 -0.34444 C -0.01628 -0.35185 -0.0181 -0.35717 -0.01992 -0.36389 C -0.02109 -0.37592 -0.02135 -0.38102 -0.02305 -0.39166 C -0.02513 -0.40393 -0.0276 -0.41574 -0.0293 -0.42778 C -0.03021 -0.43333 -0.03034 -0.43912 -0.03086 -0.44444 C -0.03281 -0.46088 -0.03268 -0.45278 -0.03555 -0.47222 C -0.03633 -0.47685 -0.03659 -0.48171 -0.03711 -0.48634 C -0.03763 -0.48912 -0.03828 -0.49166 -0.03867 -0.49444 C -0.04323 -0.52338 -0.03958 -0.50856 -0.04492 -0.52778 C -0.04544 -0.53611 -0.04596 -0.54467 -0.04648 -0.55301 C -0.047 -0.55949 -0.04805 -0.56597 -0.04805 -0.57245 C -0.04805 -0.59375 -0.0474 -0.61504 -0.04648 -0.63611 C -0.04596 -0.65069 -0.04479 -0.65139 -0.04336 -0.66389 C -0.04102 -0.68495 -0.04232 -0.69028 -0.03555 -0.71389 C -0.0345 -0.71759 -0.03333 -0.72129 -0.03242 -0.725 C -0.02852 -0.74398 -0.0332 -0.72893 -0.0293 -0.74444 C -0.02839 -0.74838 -0.02708 -0.75185 -0.02617 -0.75555 C -0.02526 -0.76018 -0.02461 -0.77037 -0.02305 -0.775 C -0.02122 -0.78102 -0.01888 -0.78611 -0.0168 -0.79166 L -0.01367 -0.8 C -0.01315 -0.8037 -0.01302 -0.80764 -0.01211 -0.81111 C -0.0099 -0.8206 -0.00794 -0.81967 -0.0043 -0.82778 C -0.00208 -0.8331 -0.00013 -0.83889 0.00195 -0.84444 C 0.003 -0.84722 0.00365 -0.85046 0.00508 -0.85278 L 0.01445 -0.86944 C 0.01602 -0.87222 0.01784 -0.87453 0.01914 -0.87778 L 0.02852 -0.90278 C 0.02956 -0.90555 0.03021 -0.90879 0.03164 -0.91111 C 0.03372 -0.91481 0.03594 -0.91828 0.03789 -0.92222 C 0.03906 -0.92477 0.03984 -0.92801 0.04102 -0.93055 C 0.04245 -0.93449 0.04388 -0.93819 0.0457 -0.94166 C 0.04714 -0.94467 0.04909 -0.94699 0.05039 -0.95 C 0.05169 -0.95347 0.05208 -0.95787 0.05352 -0.96111 C 0.05469 -0.96435 0.05677 -0.96643 0.0582 -0.96944 C 0.06901 -0.99282 0.05221 -0.9618 0.06602 -0.98611 C 0.06654 -0.98889 0.06667 -0.9919 0.06758 -0.99444 C 0.07214 -1.00949 0.07279 -1.00949 0.07852 -1.01944 C 0.07956 -1.025 0.07969 -1.03125 0.08164 -1.03611 C 0.08268 -1.03889 0.08385 -1.04166 0.08477 -1.04444 C 0.08542 -1.04722 0.08568 -1.05023 0.08633 -1.05278 C 0.08724 -1.05671 0.08854 -1.06018 0.08945 -1.06389 C 0.0901 -1.06759 0.0901 -1.07153 0.09102 -1.075 C 0.09167 -1.07824 0.09336 -1.08032 0.09414 -1.08333 C 0.09544 -1.08889 0.09622 -1.09444 0.09727 -1.1 C 0.10286 -1.13055 0.09375 -1.08449 0.10195 -1.11666 C 0.10326 -1.12222 0.10404 -1.12778 0.10508 -1.13333 L 0.10664 -1.14166 C 0.10833 -1.16296 0.1082 -1.15463 0.1082 -1.16666 L 0.10977 -1.15833 " pathEditMode="relative" rAng="0" ptsTypes="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5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320238-55B0-4322-8738-1CA60D770E05}"/>
              </a:ext>
            </a:extLst>
          </p:cNvPr>
          <p:cNvSpPr txBox="1"/>
          <p:nvPr/>
        </p:nvSpPr>
        <p:spPr>
          <a:xfrm>
            <a:off x="308225" y="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800" dirty="0">
                <a:solidFill>
                  <a:srgbClr val="FFFFFF"/>
                </a:solidFill>
              </a:rPr>
              <a:t>1. Create more targets for dispersers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3BE5E2-8BE1-40FA-8DBD-25C1D4A1A7DF}"/>
              </a:ext>
            </a:extLst>
          </p:cNvPr>
          <p:cNvSpPr txBox="1"/>
          <p:nvPr/>
        </p:nvSpPr>
        <p:spPr>
          <a:xfrm>
            <a:off x="308225" y="342900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 Increase the number of dispersers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B1D77AEF-840C-418D-BDC8-69BD61BBC8F0}"/>
              </a:ext>
            </a:extLst>
          </p:cNvPr>
          <p:cNvSpPr txBox="1">
            <a:spLocks/>
          </p:cNvSpPr>
          <p:nvPr/>
        </p:nvSpPr>
        <p:spPr>
          <a:xfrm>
            <a:off x="308224" y="1973755"/>
            <a:ext cx="8047499" cy="161990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High risk, high (potential) reward</a:t>
            </a:r>
          </a:p>
          <a:p>
            <a:r>
              <a:rPr lang="en-GB" sz="2800" dirty="0"/>
              <a:t>“Easy” to measure success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7954EA4-FDCD-4651-939B-587DB584433D}"/>
              </a:ext>
            </a:extLst>
          </p:cNvPr>
          <p:cNvSpPr txBox="1">
            <a:spLocks/>
          </p:cNvSpPr>
          <p:nvPr/>
        </p:nvSpPr>
        <p:spPr>
          <a:xfrm>
            <a:off x="308224" y="5381712"/>
            <a:ext cx="8047499" cy="161990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Lower risk, lower rewards</a:t>
            </a:r>
          </a:p>
          <a:p>
            <a:r>
              <a:rPr lang="en-GB" sz="2800" dirty="0"/>
              <a:t>Hard to quantify success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5B9424-29F2-4391-9D0F-21AAFE9F7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8355724" y="4547236"/>
            <a:ext cx="3163593" cy="2526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4B5824-ADEF-431E-A329-5829054F7B79}"/>
              </a:ext>
            </a:extLst>
          </p:cNvPr>
          <p:cNvSpPr txBox="1"/>
          <p:nvPr/>
        </p:nvSpPr>
        <p:spPr>
          <a:xfrm rot="1805246">
            <a:off x="10913610" y="4698895"/>
            <a:ext cx="1448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2E2B21"/>
                </a:solidFill>
                <a:latin typeface="Tw Cen MT" panose="020B0602020104020603"/>
              </a:rPr>
              <a:t>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762730-983C-49B5-9F0F-66B82713E668}"/>
              </a:ext>
            </a:extLst>
          </p:cNvPr>
          <p:cNvSpPr txBox="1"/>
          <p:nvPr/>
        </p:nvSpPr>
        <p:spPr>
          <a:xfrm rot="20763170">
            <a:off x="10482987" y="4162516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2E2B21"/>
                </a:solidFill>
                <a:latin typeface="Tw Cen MT" panose="020B0602020104020603"/>
              </a:rPr>
              <a:t>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CD9911-3E87-44EE-A2C6-83514AC8788E}"/>
              </a:ext>
            </a:extLst>
          </p:cNvPr>
          <p:cNvSpPr txBox="1"/>
          <p:nvPr/>
        </p:nvSpPr>
        <p:spPr>
          <a:xfrm rot="613699">
            <a:off x="10735403" y="4370575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246747-29A8-4F16-AAFE-77CF92F0DD0B}"/>
              </a:ext>
            </a:extLst>
          </p:cNvPr>
          <p:cNvSpPr txBox="1"/>
          <p:nvPr/>
        </p:nvSpPr>
        <p:spPr>
          <a:xfrm>
            <a:off x="308224" y="1068058"/>
            <a:ext cx="738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REINTRODUCE BEYOND EDGE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3F6145-4F04-4351-A497-0FB054D7B91A}"/>
              </a:ext>
            </a:extLst>
          </p:cNvPr>
          <p:cNvSpPr txBox="1"/>
          <p:nvPr/>
        </p:nvSpPr>
        <p:spPr>
          <a:xfrm>
            <a:off x="308224" y="4547236"/>
            <a:ext cx="738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REINFORCE BEHIND EDGE</a:t>
            </a:r>
          </a:p>
        </p:txBody>
      </p:sp>
    </p:spTree>
    <p:extLst>
      <p:ext uri="{BB962C8B-B14F-4D97-AF65-F5344CB8AC3E}">
        <p14:creationId xmlns:p14="http://schemas.microsoft.com/office/powerpoint/2010/main" val="23099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C7910-45CF-4938-B092-F9DE9253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53" y="210446"/>
            <a:ext cx="9720072" cy="1499616"/>
          </a:xfrm>
        </p:spPr>
        <p:txBody>
          <a:bodyPr/>
          <a:lstStyle/>
          <a:p>
            <a:r>
              <a:rPr lang="en-GB" dirty="0"/>
              <a:t>But Not all voles behave the same…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D9B736-B096-414C-979E-656CC18B7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r="15075"/>
          <a:stretch/>
        </p:blipFill>
        <p:spPr>
          <a:xfrm>
            <a:off x="7639050" y="1710062"/>
            <a:ext cx="4552950" cy="5147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E9F98C-B589-45DB-95F1-DB9392CDF11E}"/>
              </a:ext>
            </a:extLst>
          </p:cNvPr>
          <p:cNvSpPr txBox="1"/>
          <p:nvPr/>
        </p:nvSpPr>
        <p:spPr>
          <a:xfrm>
            <a:off x="195453" y="1710062"/>
            <a:ext cx="71197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 simple in-hand measure of “docility”</a:t>
            </a:r>
          </a:p>
          <a:p>
            <a:endParaRPr lang="en-GB" sz="3600" dirty="0"/>
          </a:p>
          <a:p>
            <a:r>
              <a:rPr lang="en-GB" sz="3600" dirty="0"/>
              <a:t>Multiple measures per individual</a:t>
            </a:r>
          </a:p>
          <a:p>
            <a:endParaRPr lang="en-GB" sz="3600" dirty="0"/>
          </a:p>
          <a:p>
            <a:r>
              <a:rPr lang="en-GB" sz="3600" dirty="0"/>
              <a:t>Individuals show consistent response over time</a:t>
            </a:r>
          </a:p>
        </p:txBody>
      </p:sp>
    </p:spTree>
    <p:extLst>
      <p:ext uri="{BB962C8B-B14F-4D97-AF65-F5344CB8AC3E}">
        <p14:creationId xmlns:p14="http://schemas.microsoft.com/office/powerpoint/2010/main" val="3673373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780AAF-7131-4FA5-A624-03FD035928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85" y="1325880"/>
            <a:ext cx="7903029" cy="5532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F24066-FC5D-43E0-993C-CEB401A9FBEA}"/>
              </a:ext>
            </a:extLst>
          </p:cNvPr>
          <p:cNvSpPr txBox="1"/>
          <p:nvPr/>
        </p:nvSpPr>
        <p:spPr>
          <a:xfrm>
            <a:off x="342899" y="266700"/>
            <a:ext cx="11506200" cy="707886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FFFFFF"/>
                </a:solidFill>
                <a:latin typeface="Tw Cen MT" panose="020B0602020104020603"/>
              </a:rPr>
              <a:t>Behaviour measure predicted survival in release site…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676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11217E-0BD0-4156-9A69-1F57CA6CA9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7467600" cy="6845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EDD6E1-8248-4684-8381-9309E14D9380}"/>
              </a:ext>
            </a:extLst>
          </p:cNvPr>
          <p:cNvSpPr txBox="1"/>
          <p:nvPr/>
        </p:nvSpPr>
        <p:spPr>
          <a:xfrm>
            <a:off x="247649" y="2453154"/>
            <a:ext cx="4229101" cy="1938992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FFFFFF"/>
                </a:solidFill>
                <a:latin typeface="Tw Cen MT" panose="020B0602020104020603"/>
              </a:rPr>
              <a:t>… and predicted degree of clustering!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09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4D0345-E962-4082-AA83-5F137067DFD6}"/>
              </a:ext>
            </a:extLst>
          </p:cNvPr>
          <p:cNvSpPr txBox="1"/>
          <p:nvPr/>
        </p:nvSpPr>
        <p:spPr>
          <a:xfrm>
            <a:off x="308225" y="0"/>
            <a:ext cx="11506200" cy="830997"/>
          </a:xfrm>
          <a:prstGeom prst="rect">
            <a:avLst/>
          </a:prstGeom>
          <a:solidFill>
            <a:schemeClr val="tx2"/>
          </a:solidFill>
          <a:ln w="635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800" dirty="0">
                <a:solidFill>
                  <a:srgbClr val="FFFFFF"/>
                </a:solidFill>
              </a:rPr>
              <a:t>Consequences for reintroduction planning?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D388E2F-A031-4CCF-8452-F5AD3B37A4F7}"/>
              </a:ext>
            </a:extLst>
          </p:cNvPr>
          <p:cNvSpPr txBox="1">
            <a:spLocks/>
          </p:cNvSpPr>
          <p:nvPr/>
        </p:nvSpPr>
        <p:spPr>
          <a:xfrm>
            <a:off x="308225" y="1313792"/>
            <a:ext cx="10721725" cy="457265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Some voles more suited to reintroduction that others?</a:t>
            </a:r>
          </a:p>
          <a:p>
            <a:endParaRPr lang="en-GB" sz="3600" dirty="0"/>
          </a:p>
          <a:p>
            <a:r>
              <a:rPr lang="en-GB" sz="3600" dirty="0"/>
              <a:t>Some voles suited to </a:t>
            </a:r>
            <a:r>
              <a:rPr lang="en-GB" sz="3600" b="1" u="sng" dirty="0"/>
              <a:t>certain kinds </a:t>
            </a:r>
            <a:r>
              <a:rPr lang="en-GB" sz="3600" dirty="0"/>
              <a:t>of reintroduction?</a:t>
            </a:r>
          </a:p>
          <a:p>
            <a:endParaRPr lang="en-GB" sz="3600" dirty="0"/>
          </a:p>
          <a:p>
            <a:r>
              <a:rPr lang="en-GB" sz="3600" dirty="0"/>
              <a:t>High between individual variation may lead to greatest success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33F0F6-5131-4FDB-B209-96AEA8888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8355724" y="4547236"/>
            <a:ext cx="3163593" cy="2526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F364ED-8AFB-4A25-AFF8-A418C7DD7400}"/>
              </a:ext>
            </a:extLst>
          </p:cNvPr>
          <p:cNvSpPr txBox="1"/>
          <p:nvPr/>
        </p:nvSpPr>
        <p:spPr>
          <a:xfrm rot="613699">
            <a:off x="10735403" y="4370575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D5B054-B9FB-4A43-9737-DE7CC569678C}"/>
              </a:ext>
            </a:extLst>
          </p:cNvPr>
          <p:cNvSpPr txBox="1"/>
          <p:nvPr/>
        </p:nvSpPr>
        <p:spPr>
          <a:xfrm rot="1804302">
            <a:off x="10911461" y="4869268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A747BC-C850-4472-BC40-E2E56CB7CBBD}"/>
              </a:ext>
            </a:extLst>
          </p:cNvPr>
          <p:cNvSpPr txBox="1"/>
          <p:nvPr/>
        </p:nvSpPr>
        <p:spPr>
          <a:xfrm rot="613699">
            <a:off x="10579579" y="3891555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CB85A1-8301-4740-B79C-EF663E79F9F2}"/>
              </a:ext>
            </a:extLst>
          </p:cNvPr>
          <p:cNvSpPr txBox="1"/>
          <p:nvPr/>
        </p:nvSpPr>
        <p:spPr>
          <a:xfrm rot="20958911">
            <a:off x="10107163" y="4425193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F51064-1B3B-4DAF-B967-89D8769CAF12}"/>
              </a:ext>
            </a:extLst>
          </p:cNvPr>
          <p:cNvSpPr txBox="1"/>
          <p:nvPr/>
        </p:nvSpPr>
        <p:spPr>
          <a:xfrm rot="20834822">
            <a:off x="10333713" y="4141437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4B5CB6-9AF8-4B64-9A69-11C4002A1488}"/>
              </a:ext>
            </a:extLst>
          </p:cNvPr>
          <p:cNvSpPr txBox="1"/>
          <p:nvPr/>
        </p:nvSpPr>
        <p:spPr>
          <a:xfrm rot="613699">
            <a:off x="10983952" y="3950916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1ECA51-98E7-4F7A-A366-131EA8B7BCA7}"/>
              </a:ext>
            </a:extLst>
          </p:cNvPr>
          <p:cNvSpPr txBox="1"/>
          <p:nvPr/>
        </p:nvSpPr>
        <p:spPr>
          <a:xfrm rot="1144983">
            <a:off x="11116721" y="4370574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57FD03-D3A1-4826-BEE8-3819799E2675}"/>
              </a:ext>
            </a:extLst>
          </p:cNvPr>
          <p:cNvSpPr txBox="1"/>
          <p:nvPr/>
        </p:nvSpPr>
        <p:spPr>
          <a:xfrm rot="21039568">
            <a:off x="10816041" y="3210147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6C13862-4FFF-41C4-BF17-1AF7068ACDA5}"/>
              </a:ext>
            </a:extLst>
          </p:cNvPr>
          <p:cNvSpPr txBox="1"/>
          <p:nvPr/>
        </p:nvSpPr>
        <p:spPr>
          <a:xfrm rot="1383717">
            <a:off x="11173955" y="3402824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1FA8A9-E4CC-463A-8AED-015174CCD0A3}"/>
              </a:ext>
            </a:extLst>
          </p:cNvPr>
          <p:cNvSpPr txBox="1"/>
          <p:nvPr/>
        </p:nvSpPr>
        <p:spPr>
          <a:xfrm rot="1426912">
            <a:off x="11078232" y="2960572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F5A775-1E5D-46BC-960D-F2D91BC1A3B1}"/>
              </a:ext>
            </a:extLst>
          </p:cNvPr>
          <p:cNvSpPr txBox="1"/>
          <p:nvPr/>
        </p:nvSpPr>
        <p:spPr>
          <a:xfrm rot="1426244">
            <a:off x="11498337" y="2807900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0797FE0-414E-40F3-AA14-E7EC2D81FD5F}"/>
              </a:ext>
            </a:extLst>
          </p:cNvPr>
          <p:cNvSpPr txBox="1"/>
          <p:nvPr/>
        </p:nvSpPr>
        <p:spPr>
          <a:xfrm rot="1533477">
            <a:off x="11534127" y="3247024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F59EFA-7CD2-40D3-8128-92BA83116DB5}"/>
              </a:ext>
            </a:extLst>
          </p:cNvPr>
          <p:cNvSpPr txBox="1"/>
          <p:nvPr/>
        </p:nvSpPr>
        <p:spPr>
          <a:xfrm rot="1102945">
            <a:off x="10503172" y="4751941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8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15" y="0"/>
            <a:ext cx="9720072" cy="1499616"/>
          </a:xfrm>
        </p:spPr>
        <p:txBody>
          <a:bodyPr/>
          <a:lstStyle/>
          <a:p>
            <a:r>
              <a:rPr lang="en-GB" dirty="0"/>
              <a:t>Thank you to…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09" y="4476886"/>
            <a:ext cx="6102391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e MacRobert Tru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20468"/>
          <a:stretch/>
        </p:blipFill>
        <p:spPr bwMode="auto">
          <a:xfrm>
            <a:off x="9169400" y="5696774"/>
            <a:ext cx="3022600" cy="116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_rPNektmZ9zEZ7VA9KvMuiE-kGDQxIRU_kCrPk_7HI3rV-uaqqO1iiR7_h-zkj98I-uB6Bb73z-I1q42ncEuDGmoqNV1p-ZJTpW7K3yzZ4z4NmgjXWcachFwMpOEmqSBfxUx3TRXbinfXwzBUNflyQu1nA598ZlmN-njQrqyQn8i-QqSD8gAewol_sS5k1i8Tro37lzXfo-lGtTLr3EZkt3FrMJhFQum6lN-v94GXQ8hNhRKXlCxjefk-Tt1b9GLG7ohnbGH8HkMhz2beKafAgofsA3T55T_q-r2iQU6BqiU7eR8z2t_DPNqIA2UBkGGBm8x8_HRGrvk3Ka7plgvKNfpD7J0rX7wE4bP3EZXxqmydgwAtg00PHErdkjsScafbm_uCFQ63AfvV_a8rTyfq22ZKdb1dKRxc6lNzrd6XMuVCoJj8Aa2wGQmwH1bg5dUoGpYYFxJhhDCj-DbuubYuqJqNw0H8bjon8_fZ6fPmbFpL2oQzaaS7sSEqmBfJJ4oKNyn4_bsXxxfQZLUcOArF5q1aZQwMTRubdy6aJHkQm0XZ3A1vL5JHFOGfYxeFExyUtH9uxKZTZ-cMb070PmKnvmbIyJqxjLiYLYJi8_YybFR5Paz=w359-h63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1757706"/>
            <a:ext cx="1755559" cy="312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8986" y="345454"/>
            <a:ext cx="2990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Julio Dominguez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Deon Roos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Ewan McHenry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Emma Bryce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Emma Sheehy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Rupert Houghton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8986" y="3487703"/>
            <a:ext cx="3133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And all the farmers on the estate!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875" y="1757706"/>
            <a:ext cx="1755559" cy="3128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5" y="4886328"/>
            <a:ext cx="3511119" cy="19716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6518" y="408306"/>
            <a:ext cx="29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Xavier Lambin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Thomas Cornulier</a:t>
            </a:r>
          </a:p>
        </p:txBody>
      </p:sp>
      <p:pic>
        <p:nvPicPr>
          <p:cNvPr id="3074" name="Picture 2" descr="Image result for xavier lamb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42" y="1753245"/>
            <a:ext cx="14287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homas cornuli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93" y="1753245"/>
            <a:ext cx="1413782" cy="16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university of aberdee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09" y="6041403"/>
            <a:ext cx="2592854" cy="5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1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400" y="0"/>
            <a:ext cx="7921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Colonisation of new patches: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srgbClr val="2E2B21"/>
              </a:solidFill>
              <a:latin typeface="Tw Cen MT" panose="020B06020201040206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Expansion</a:t>
            </a: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12177" y="248483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Arc 57"/>
          <p:cNvSpPr/>
          <p:nvPr/>
        </p:nvSpPr>
        <p:spPr>
          <a:xfrm rot="12415585">
            <a:off x="3040017" y="594982"/>
            <a:ext cx="6134099" cy="6537418"/>
          </a:xfrm>
          <a:prstGeom prst="arc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794ED4F-B2C9-4386-9275-1C2864860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3490589" y="2505656"/>
            <a:ext cx="1445558" cy="11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0.00856 L -0.01185 0.00856 L -0.025 0.00069 C -0.02604 4.44444E-6 -0.02708 -0.0007 -0.02825 -0.00116 L -0.03255 -0.00301 C -0.04192 -0.00255 -0.05143 -0.00232 -0.0608 -0.00116 C -0.06744 -0.00047 -0.06445 0.00069 -0.06953 0.00277 C -0.07161 0.00347 -0.07383 0.00393 -0.07604 0.00463 C -0.07708 0.00532 -0.07812 0.00601 -0.07929 0.00648 C -0.08294 0.0081 -0.0901 0.00995 -0.09453 0.01226 C -0.09674 0.01342 -0.10104 0.0162 -0.10104 0.0162 C -0.10208 0.01759 -0.10312 0.01898 -0.10429 0.02013 C -0.10599 0.02152 -0.10807 0.02222 -0.10976 0.02384 C -0.11067 0.02476 -0.11093 0.02708 -0.11185 0.02777 C -0.11354 0.02916 -0.11549 0.02893 -0.11731 0.02963 C -0.11953 0.03078 -0.12383 0.03356 -0.12383 0.03356 C -0.12461 0.03495 -0.12513 0.03657 -0.12604 0.0375 C -0.12695 0.03842 -0.12825 0.03865 -0.12929 0.03935 C -0.13073 0.0405 -0.13216 0.04189 -0.13359 0.04328 C -0.14036 0.05532 -0.1306 0.03912 -0.13906 0.04907 C -0.14036 0.05046 -0.14114 0.05324 -0.14231 0.05486 C -0.1444 0.05763 -0.147 0.05925 -0.14883 0.0625 L -0.15534 0.07407 C -0.15651 0.07615 -0.15742 0.07847 -0.15859 0.07986 L -0.16185 0.08379 L -0.16836 0.10115 C -0.16914 0.10324 -0.16966 0.10532 -0.17057 0.10694 C -0.17174 0.10902 -0.17291 0.11064 -0.17383 0.11273 C -0.17552 0.11643 -0.17734 0.1199 -0.17825 0.12453 C -0.17851 0.12638 -0.17877 0.12847 -0.17929 0.13032 C -0.18619 0.15231 -0.18099 0.13495 -0.1858 0.1456 C -0.18659 0.14745 -0.18724 0.14953 -0.18802 0.15138 C -0.18841 0.15347 -0.18854 0.15555 -0.18906 0.15717 C -0.19323 0.17222 -0.18958 0.15439 -0.19231 0.16898 C -0.19231 0.16898 -0.19258 0.20023 -0.19557 0.20555 L -0.19661 0.20763 " pathEditMode="relative" ptsTypes="AAAAAAAAAAAAAAAAAAAAAAAAAAAAAAAA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400" y="0"/>
            <a:ext cx="7921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400" dirty="0">
                <a:solidFill>
                  <a:srgbClr val="2E2B21"/>
                </a:solidFill>
              </a:rPr>
              <a:t>Colonisation of new patches:</a:t>
            </a:r>
          </a:p>
          <a:p>
            <a:pPr lvl="0" defTabSz="457200">
              <a:defRPr/>
            </a:pPr>
            <a:endParaRPr lang="en-GB" sz="4400" dirty="0">
              <a:solidFill>
                <a:srgbClr val="2E2B21"/>
              </a:solidFill>
            </a:endParaRPr>
          </a:p>
          <a:p>
            <a:pPr lvl="0" defTabSz="457200">
              <a:defRPr/>
            </a:pPr>
            <a:r>
              <a:rPr lang="en-GB" sz="4400" b="1" dirty="0">
                <a:solidFill>
                  <a:srgbClr val="2E2B21"/>
                </a:solidFill>
              </a:rPr>
              <a:t>Expansion</a:t>
            </a: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12177" y="248483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Arc 57"/>
          <p:cNvSpPr/>
          <p:nvPr/>
        </p:nvSpPr>
        <p:spPr>
          <a:xfrm rot="12415585">
            <a:off x="1032557" y="793643"/>
            <a:ext cx="6134099" cy="6537418"/>
          </a:xfrm>
          <a:prstGeom prst="arc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B086A38-BED5-4BD7-9BF9-61E43DFB6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47" b="74408" l="25000" r="66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5451" r="28164" b="25479"/>
          <a:stretch/>
        </p:blipFill>
        <p:spPr>
          <a:xfrm>
            <a:off x="1024096" y="4070903"/>
            <a:ext cx="1445558" cy="11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400" y="0"/>
            <a:ext cx="7921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Local extinction events: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dirty="0">
              <a:solidFill>
                <a:srgbClr val="2E2B21"/>
              </a:solidFill>
              <a:latin typeface="Tw Cen MT" panose="020B06020201040206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Contraction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12177" y="248483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Arc 57"/>
          <p:cNvSpPr/>
          <p:nvPr/>
        </p:nvSpPr>
        <p:spPr>
          <a:xfrm rot="12415585">
            <a:off x="4884761" y="304697"/>
            <a:ext cx="7226162" cy="6537418"/>
          </a:xfrm>
          <a:prstGeom prst="arc">
            <a:avLst>
              <a:gd name="adj1" fmla="val 15981202"/>
              <a:gd name="adj2" fmla="val 635645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3BC0CC-ED91-46A6-8E94-E041B55D0476}"/>
              </a:ext>
            </a:extLst>
          </p:cNvPr>
          <p:cNvSpPr/>
          <p:nvPr/>
        </p:nvSpPr>
        <p:spPr>
          <a:xfrm>
            <a:off x="-139700" y="-133350"/>
            <a:ext cx="12674600" cy="725805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8CDCEB-F246-4064-938F-7BEEF59FB11F}"/>
              </a:ext>
            </a:extLst>
          </p:cNvPr>
          <p:cNvSpPr txBox="1"/>
          <p:nvPr/>
        </p:nvSpPr>
        <p:spPr>
          <a:xfrm>
            <a:off x="1172958" y="2997387"/>
            <a:ext cx="9666515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Species distributions “emerge” from colonisation and local extinction events</a:t>
            </a:r>
          </a:p>
        </p:txBody>
      </p:sp>
    </p:spTree>
    <p:extLst>
      <p:ext uri="{BB962C8B-B14F-4D97-AF65-F5344CB8AC3E}">
        <p14:creationId xmlns:p14="http://schemas.microsoft.com/office/powerpoint/2010/main" val="35832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4CFB2-9983-40F3-A02C-32E02FEB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93" y="559750"/>
            <a:ext cx="9720072" cy="1499616"/>
          </a:xfrm>
        </p:spPr>
        <p:txBody>
          <a:bodyPr/>
          <a:lstStyle/>
          <a:p>
            <a:r>
              <a:rPr lang="en-GB" dirty="0"/>
              <a:t>A slightly more complicated question: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6D1670F-498B-409C-AE10-9A17E5B3368A}"/>
              </a:ext>
            </a:extLst>
          </p:cNvPr>
          <p:cNvSpPr txBox="1">
            <a:spLocks/>
          </p:cNvSpPr>
          <p:nvPr/>
        </p:nvSpPr>
        <p:spPr>
          <a:xfrm>
            <a:off x="291094" y="2842733"/>
            <a:ext cx="9720071" cy="57822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How long will it take?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1E70B1-CEF5-4C50-8C2D-7F5EDE194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4814" r="22631" b="15169"/>
          <a:stretch/>
        </p:blipFill>
        <p:spPr>
          <a:xfrm>
            <a:off x="5783692" y="2842733"/>
            <a:ext cx="6408308" cy="4015267"/>
          </a:xfrm>
          <a:prstGeom prst="rect">
            <a:avLst/>
          </a:prstGeom>
          <a:ln w="381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B3F078-0741-4B69-9F32-3A8AD1174359}"/>
              </a:ext>
            </a:extLst>
          </p:cNvPr>
          <p:cNvSpPr txBox="1"/>
          <p:nvPr/>
        </p:nvSpPr>
        <p:spPr>
          <a:xfrm rot="435591">
            <a:off x="9807140" y="2747436"/>
            <a:ext cx="58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F6E5C9-5664-47E6-A21D-1666FBBD8B47}"/>
              </a:ext>
            </a:extLst>
          </p:cNvPr>
          <p:cNvSpPr txBox="1"/>
          <p:nvPr/>
        </p:nvSpPr>
        <p:spPr>
          <a:xfrm rot="2043194">
            <a:off x="10159405" y="2978417"/>
            <a:ext cx="58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AF9FEE-7F66-4BA6-A033-7D64A1CAEDA7}"/>
              </a:ext>
            </a:extLst>
          </p:cNvPr>
          <p:cNvSpPr txBox="1"/>
          <p:nvPr/>
        </p:nvSpPr>
        <p:spPr>
          <a:xfrm rot="21143341">
            <a:off x="9439870" y="2757017"/>
            <a:ext cx="58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207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401" y="0"/>
            <a:ext cx="8515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GB" sz="4000" dirty="0">
                <a:solidFill>
                  <a:srgbClr val="2E2B21"/>
                </a:solidFill>
              </a:rPr>
              <a:t>Scale of colonisation effects rate of expansion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Left Arrow 1"/>
          <p:cNvSpPr/>
          <p:nvPr/>
        </p:nvSpPr>
        <p:spPr>
          <a:xfrm rot="966992">
            <a:off x="7634174" y="1805182"/>
            <a:ext cx="652463" cy="3048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Left Arrow 25"/>
          <p:cNvSpPr/>
          <p:nvPr/>
        </p:nvSpPr>
        <p:spPr>
          <a:xfrm rot="19304458">
            <a:off x="8118214" y="5207752"/>
            <a:ext cx="652463" cy="3048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18959" y="246045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Left Arrow 24"/>
          <p:cNvSpPr/>
          <p:nvPr/>
        </p:nvSpPr>
        <p:spPr>
          <a:xfrm rot="21111125">
            <a:off x="7561487" y="2876721"/>
            <a:ext cx="652463" cy="3048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271512" y="-2302402"/>
            <a:ext cx="11045372" cy="10667999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177" y="1207562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3434" y="3863691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01606" y="5177247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43434" y="629488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33320" y="178091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73663" y="331940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08235" y="4815866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30006" y="6244004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733121" y="23785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80178" y="5604309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33639" y="2596633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06956" y="4088675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8750" y="5512518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358" y="5373377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Left Arrow 1"/>
          <p:cNvSpPr/>
          <p:nvPr/>
        </p:nvSpPr>
        <p:spPr>
          <a:xfrm rot="966992">
            <a:off x="7634174" y="1805182"/>
            <a:ext cx="652463" cy="3048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Left Arrow 25"/>
          <p:cNvSpPr/>
          <p:nvPr/>
        </p:nvSpPr>
        <p:spPr>
          <a:xfrm rot="19304458">
            <a:off x="8118214" y="5207752"/>
            <a:ext cx="652463" cy="3048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18959" y="2460458"/>
            <a:ext cx="1117600" cy="1088572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Left Arrow 24"/>
          <p:cNvSpPr/>
          <p:nvPr/>
        </p:nvSpPr>
        <p:spPr>
          <a:xfrm rot="21111125">
            <a:off x="7561487" y="2876721"/>
            <a:ext cx="652463" cy="3048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06084" y="622787"/>
            <a:ext cx="2699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Small scale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Slow expansion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9401" y="0"/>
            <a:ext cx="8515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Scale of colonisation effects rate of expansion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39965" y="3991442"/>
            <a:ext cx="1117600" cy="108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58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18FD9864E5524394B5B83895C87976" ma:contentTypeVersion="8" ma:contentTypeDescription="Create a new document." ma:contentTypeScope="" ma:versionID="1767f1c4ff9279bffd3af14729a45ff2">
  <xsd:schema xmlns:xsd="http://www.w3.org/2001/XMLSchema" xmlns:xs="http://www.w3.org/2001/XMLSchema" xmlns:p="http://schemas.microsoft.com/office/2006/metadata/properties" xmlns:ns2="07b738ce-404b-4dad-9d26-d645d727d88a" xmlns:ns3="4642e79a-49e9-43d8-b169-1ba5b528a41a" targetNamespace="http://schemas.microsoft.com/office/2006/metadata/properties" ma:root="true" ma:fieldsID="564de79e9ff2cee8e17c75c6e9fa5fc9" ns2:_="" ns3:_="">
    <xsd:import namespace="07b738ce-404b-4dad-9d26-d645d727d88a"/>
    <xsd:import namespace="4642e79a-49e9-43d8-b169-1ba5b528a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738ce-404b-4dad-9d26-d645d727d8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42e79a-49e9-43d8-b169-1ba5b528a41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DC0F51-B472-48CB-B4A1-4CD4DBA2C3D1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07b738ce-404b-4dad-9d26-d645d727d88a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642e79a-49e9-43d8-b169-1ba5b528a41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E3ADD0-A016-431D-8393-B0DE3316AE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5B60E8-675B-4B0A-86B5-A0471FE19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b738ce-404b-4dad-9d26-d645d727d88a"/>
    <ds:schemaRef ds:uri="4642e79a-49e9-43d8-b169-1ba5b528a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4532</TotalTime>
  <Words>870</Words>
  <Application>Microsoft Office PowerPoint</Application>
  <PresentationFormat>Custom</PresentationFormat>
  <Paragraphs>193</Paragraphs>
  <Slides>36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Integral</vt:lpstr>
      <vt:lpstr>Looking towards spatial recovery of water voles:</vt:lpstr>
      <vt:lpstr>Start with a “simple” question:</vt:lpstr>
      <vt:lpstr>PowerPoint Presentation</vt:lpstr>
      <vt:lpstr>PowerPoint Presentation</vt:lpstr>
      <vt:lpstr>PowerPoint Presentation</vt:lpstr>
      <vt:lpstr>PowerPoint Presentation</vt:lpstr>
      <vt:lpstr>A slightly more complicated question:</vt:lpstr>
      <vt:lpstr>PowerPoint Presentation</vt:lpstr>
      <vt:lpstr>PowerPoint Presentation</vt:lpstr>
      <vt:lpstr>PowerPoint Presentation</vt:lpstr>
      <vt:lpstr>PowerPoint Presentation</vt:lpstr>
      <vt:lpstr>Why is this relevant for Water voles?</vt:lpstr>
      <vt:lpstr>Why is this relevant for Water voles?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remnant (and recovering?) water vole population: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Not all voles behave the same…</vt:lpstr>
      <vt:lpstr>PowerPoint Presentation</vt:lpstr>
      <vt:lpstr>PowerPoint Presentation</vt:lpstr>
      <vt:lpstr>PowerPoint Presentation</vt:lpstr>
      <vt:lpstr>Thank you to…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towards spatial recovery?</dc:title>
  <dc:creator>William Morgan</dc:creator>
  <cp:lastModifiedBy>Graham Holyoak</cp:lastModifiedBy>
  <cp:revision>49</cp:revision>
  <dcterms:created xsi:type="dcterms:W3CDTF">2018-10-06T18:31:54Z</dcterms:created>
  <dcterms:modified xsi:type="dcterms:W3CDTF">2018-11-07T14:52:07Z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0x010100E218FD9864E5524394B5B83895C87976</vt:lpwstr>
  </property>
</Properties>
</file>